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0" r:id="rId4"/>
    <p:sldId id="259" r:id="rId5"/>
    <p:sldId id="261" r:id="rId6"/>
    <p:sldId id="271" r:id="rId7"/>
    <p:sldId id="264" r:id="rId8"/>
    <p:sldId id="266" r:id="rId9"/>
    <p:sldId id="267" r:id="rId10"/>
    <p:sldId id="270" r:id="rId11"/>
    <p:sldId id="26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16375"/>
    <a:srgbClr val="89C4C9"/>
    <a:srgbClr val="448593"/>
    <a:srgbClr val="A44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940" autoAdjust="0"/>
  </p:normalViewPr>
  <p:slideViewPr>
    <p:cSldViewPr snapToGrid="0" snapToObjects="1">
      <p:cViewPr varScale="1">
        <p:scale>
          <a:sx n="96" d="100"/>
          <a:sy n="96" d="100"/>
        </p:scale>
        <p:origin x="86" y="17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fk-fs01.ad.hfk.no\arbeidslag\AUD\AUD%20Prosjekter\N&#230;ring%20og%20arbeidsliv\N&#248;kkeltall\2018\Data%20til%20presentasjon%20for%20Havlunsj%2018.1.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fk-fs01.ad.hfk.no\arbeidslag\AUD\AUD%20Prosjekter\N&#230;ring%20og%20arbeidsliv\N&#248;kkeltall\2018\Data%20til%20presentasjon%20for%20Havlunsj%2018.1.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fk-fs01.ad.hfk.no\arbeidslag\AUD\AUD%20Prosjekter\N&#230;ring%20og%20arbeidsliv\N&#248;kkeltall\2018\Data%20til%20presentasjon%20for%20Havlunsj%2018.1.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fk-fs01.ad.hfk.no\arbeidslag\AUD\AUD%20Prosjekter\N&#230;ring%20og%20arbeidsliv\N&#248;kkeltall\2018\Data%20til%20presentasjon%20for%20Havlunsj%2018.1.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800" b="0" i="0" baseline="0" dirty="0">
                <a:effectLst/>
              </a:rPr>
              <a:t>Del årsverk i verksemder etablert siste </a:t>
            </a:r>
            <a:r>
              <a:rPr lang="nn-NO" sz="1800" b="0" i="0" baseline="0" dirty="0" smtClean="0">
                <a:effectLst/>
              </a:rPr>
              <a:t>seks </a:t>
            </a:r>
            <a:r>
              <a:rPr lang="nn-NO" sz="1800" b="0" i="0" baseline="0" dirty="0">
                <a:effectLst/>
              </a:rPr>
              <a:t>år i utvalde næringar på Vestlandet 2016</a:t>
            </a:r>
            <a:endParaRPr lang="nn-NO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'Årsverk etter alder'!$B$51</c:f>
              <c:strCache>
                <c:ptCount val="1"/>
                <c:pt idx="0">
                  <c:v>0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'Årsverk etter alder'!$A$52:$A$55</c:f>
              <c:strCache>
                <c:ptCount val="4"/>
                <c:pt idx="0">
                  <c:v>Ikke-fornybar</c:v>
                </c:pt>
                <c:pt idx="1">
                  <c:v>Marin</c:v>
                </c:pt>
                <c:pt idx="2">
                  <c:v>Maritim</c:v>
                </c:pt>
                <c:pt idx="3">
                  <c:v>Fornybar</c:v>
                </c:pt>
              </c:strCache>
            </c:strRef>
          </c:cat>
          <c:val>
            <c:numRef>
              <c:f>'Årsverk etter alder'!$B$52:$B$55</c:f>
              <c:numCache>
                <c:formatCode>0%</c:formatCode>
                <c:ptCount val="4"/>
                <c:pt idx="0">
                  <c:v>2.9418067758966667E-3</c:v>
                </c:pt>
                <c:pt idx="1">
                  <c:v>1.1892763555734731E-2</c:v>
                </c:pt>
                <c:pt idx="2">
                  <c:v>3.6149804791054127E-3</c:v>
                </c:pt>
                <c:pt idx="3">
                  <c:v>9.4043887147335428E-3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5-4940-98AE-1B839034674B}"/>
            </c:ext>
          </c:extLst>
        </c:ser>
        <c:ser>
          <c:idx val="1"/>
          <c:order val="1"/>
          <c:tx>
            <c:strRef>
              <c:f>'Årsverk etter alder'!$C$51</c:f>
              <c:strCache>
                <c:ptCount val="1"/>
                <c:pt idx="0">
                  <c:v>1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'Årsverk etter alder'!$A$52:$A$55</c:f>
              <c:strCache>
                <c:ptCount val="4"/>
                <c:pt idx="0">
                  <c:v>Ikke-fornybar</c:v>
                </c:pt>
                <c:pt idx="1">
                  <c:v>Marin</c:v>
                </c:pt>
                <c:pt idx="2">
                  <c:v>Maritim</c:v>
                </c:pt>
                <c:pt idx="3">
                  <c:v>Fornybar</c:v>
                </c:pt>
              </c:strCache>
            </c:strRef>
          </c:cat>
          <c:val>
            <c:numRef>
              <c:f>'Årsverk etter alder'!$C$52:$C$55</c:f>
              <c:numCache>
                <c:formatCode>0%</c:formatCode>
                <c:ptCount val="4"/>
                <c:pt idx="0">
                  <c:v>7.3837401858598455E-3</c:v>
                </c:pt>
                <c:pt idx="1">
                  <c:v>2.6741920311765102E-2</c:v>
                </c:pt>
                <c:pt idx="2">
                  <c:v>1.436352243697884E-2</c:v>
                </c:pt>
                <c:pt idx="3">
                  <c:v>4.1489950212059742E-2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5-4940-98AE-1B839034674B}"/>
            </c:ext>
          </c:extLst>
        </c:ser>
        <c:ser>
          <c:idx val="2"/>
          <c:order val="2"/>
          <c:tx>
            <c:strRef>
              <c:f>'Årsverk etter alder'!$D$51</c:f>
              <c:strCache>
                <c:ptCount val="1"/>
                <c:pt idx="0">
                  <c:v>2 år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'Årsverk etter alder'!$A$52:$A$55</c:f>
              <c:strCache>
                <c:ptCount val="4"/>
                <c:pt idx="0">
                  <c:v>Ikke-fornybar</c:v>
                </c:pt>
                <c:pt idx="1">
                  <c:v>Marin</c:v>
                </c:pt>
                <c:pt idx="2">
                  <c:v>Maritim</c:v>
                </c:pt>
                <c:pt idx="3">
                  <c:v>Fornybar</c:v>
                </c:pt>
              </c:strCache>
            </c:strRef>
          </c:cat>
          <c:val>
            <c:numRef>
              <c:f>'Årsverk etter alder'!$D$52:$D$55</c:f>
              <c:numCache>
                <c:formatCode>0%</c:formatCode>
                <c:ptCount val="4"/>
                <c:pt idx="0">
                  <c:v>3.5730288920493292E-2</c:v>
                </c:pt>
                <c:pt idx="1">
                  <c:v>1.874622052005644E-2</c:v>
                </c:pt>
                <c:pt idx="2">
                  <c:v>3.1522629777799197E-2</c:v>
                </c:pt>
                <c:pt idx="3">
                  <c:v>4.9787940254471695E-3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5-4940-98AE-1B839034674B}"/>
            </c:ext>
          </c:extLst>
        </c:ser>
        <c:ser>
          <c:idx val="3"/>
          <c:order val="3"/>
          <c:tx>
            <c:strRef>
              <c:f>'Årsverk etter alder'!$E$51</c:f>
              <c:strCache>
                <c:ptCount val="1"/>
                <c:pt idx="0">
                  <c:v>3 år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'Årsverk etter alder'!$A$52:$A$55</c:f>
              <c:strCache>
                <c:ptCount val="4"/>
                <c:pt idx="0">
                  <c:v>Ikke-fornybar</c:v>
                </c:pt>
                <c:pt idx="1">
                  <c:v>Marin</c:v>
                </c:pt>
                <c:pt idx="2">
                  <c:v>Maritim</c:v>
                </c:pt>
                <c:pt idx="3">
                  <c:v>Fornybar</c:v>
                </c:pt>
              </c:strCache>
            </c:strRef>
          </c:cat>
          <c:val>
            <c:numRef>
              <c:f>'Årsverk etter alder'!$E$52:$E$55</c:f>
              <c:numCache>
                <c:formatCode>0%</c:formatCode>
                <c:ptCount val="4"/>
                <c:pt idx="0">
                  <c:v>2.0164039821543377E-2</c:v>
                </c:pt>
                <c:pt idx="1">
                  <c:v>1.6596116374386884E-2</c:v>
                </c:pt>
                <c:pt idx="2">
                  <c:v>3.0365836024485469E-2</c:v>
                </c:pt>
                <c:pt idx="3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C5-4940-98AE-1B839034674B}"/>
            </c:ext>
          </c:extLst>
        </c:ser>
        <c:ser>
          <c:idx val="4"/>
          <c:order val="4"/>
          <c:tx>
            <c:strRef>
              <c:f>'Årsverk etter alder'!$F$51</c:f>
              <c:strCache>
                <c:ptCount val="1"/>
                <c:pt idx="0">
                  <c:v>4 år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'Årsverk etter alder'!$A$52:$A$55</c:f>
              <c:strCache>
                <c:ptCount val="4"/>
                <c:pt idx="0">
                  <c:v>Ikke-fornybar</c:v>
                </c:pt>
                <c:pt idx="1">
                  <c:v>Marin</c:v>
                </c:pt>
                <c:pt idx="2">
                  <c:v>Maritim</c:v>
                </c:pt>
                <c:pt idx="3">
                  <c:v>Fornybar</c:v>
                </c:pt>
              </c:strCache>
            </c:strRef>
          </c:cat>
          <c:val>
            <c:numRef>
              <c:f>'Årsverk etter alder'!$F$52:$F$55</c:f>
              <c:numCache>
                <c:formatCode>0%</c:formatCode>
                <c:ptCount val="4"/>
                <c:pt idx="0">
                  <c:v>1.4124568957119757E-2</c:v>
                </c:pt>
                <c:pt idx="1">
                  <c:v>2.6674729557212926E-2</c:v>
                </c:pt>
                <c:pt idx="2">
                  <c:v>3.5716007133561475E-2</c:v>
                </c:pt>
                <c:pt idx="3">
                  <c:v>1.1432786280656464E-2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C5-4940-98AE-1B839034674B}"/>
            </c:ext>
          </c:extLst>
        </c:ser>
        <c:ser>
          <c:idx val="5"/>
          <c:order val="5"/>
          <c:tx>
            <c:strRef>
              <c:f>'Årsverk etter alder'!$G$51</c:f>
              <c:strCache>
                <c:ptCount val="1"/>
                <c:pt idx="0">
                  <c:v>5 år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'Årsverk etter alder'!$A$52:$A$55</c:f>
              <c:strCache>
                <c:ptCount val="4"/>
                <c:pt idx="0">
                  <c:v>Ikke-fornybar</c:v>
                </c:pt>
                <c:pt idx="1">
                  <c:v>Marin</c:v>
                </c:pt>
                <c:pt idx="2">
                  <c:v>Maritim</c:v>
                </c:pt>
                <c:pt idx="3">
                  <c:v>Fornybar</c:v>
                </c:pt>
              </c:strCache>
            </c:strRef>
          </c:cat>
          <c:val>
            <c:numRef>
              <c:f>'Årsverk etter alder'!$G$52:$G$55</c:f>
              <c:numCache>
                <c:formatCode>0%</c:formatCode>
                <c:ptCount val="4"/>
                <c:pt idx="0">
                  <c:v>1.57221064115802E-2</c:v>
                </c:pt>
                <c:pt idx="1">
                  <c:v>3.2721897466908553E-2</c:v>
                </c:pt>
                <c:pt idx="2">
                  <c:v>5.1091724104689831E-2</c:v>
                </c:pt>
                <c:pt idx="3">
                  <c:v>6.6752719896736118E-2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C5-4940-98AE-1B8390346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37951656"/>
        <c:axId val="1237955264"/>
      </c:barChart>
      <c:catAx>
        <c:axId val="123795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7955264"/>
        <c:crosses val="autoZero"/>
        <c:auto val="1"/>
        <c:lblAlgn val="ctr"/>
        <c:lblOffset val="100"/>
        <c:noMultiLvlLbl val="0"/>
      </c:catAx>
      <c:valAx>
        <c:axId val="123795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795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Estimerte</a:t>
            </a:r>
            <a:r>
              <a:rPr lang="nn-NO" baseline="0"/>
              <a:t> overlevelsesrater for verksemder etablert i 2013 på Vestlandet i utvalde næringar</a:t>
            </a:r>
            <a:endParaRPr lang="nn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Overlevelse!$C$8</c:f>
              <c:strCache>
                <c:ptCount val="1"/>
                <c:pt idx="0">
                  <c:v>Omsetnad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Overlevelse!$A$9:$A$13</c:f>
              <c:strCache>
                <c:ptCount val="5"/>
                <c:pt idx="0">
                  <c:v>Fornybar</c:v>
                </c:pt>
                <c:pt idx="1">
                  <c:v>Ikke-fornybar</c:v>
                </c:pt>
                <c:pt idx="2">
                  <c:v>Marin</c:v>
                </c:pt>
                <c:pt idx="3">
                  <c:v>Maritim</c:v>
                </c:pt>
                <c:pt idx="4">
                  <c:v>Totalsum</c:v>
                </c:pt>
              </c:strCache>
            </c:strRef>
          </c:cat>
          <c:val>
            <c:numRef>
              <c:f>Overlevelse!$C$9:$C$13</c:f>
              <c:numCache>
                <c:formatCode>0%</c:formatCode>
                <c:ptCount val="5"/>
                <c:pt idx="0">
                  <c:v>0.63703703703703707</c:v>
                </c:pt>
                <c:pt idx="1">
                  <c:v>0.63736263736263732</c:v>
                </c:pt>
                <c:pt idx="2">
                  <c:v>0.63529411764705879</c:v>
                </c:pt>
                <c:pt idx="3">
                  <c:v>0.6195028680688337</c:v>
                </c:pt>
                <c:pt idx="4">
                  <c:v>0.63046544428772922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0-4F6E-BA06-145F429B4B77}"/>
            </c:ext>
          </c:extLst>
        </c:ser>
        <c:ser>
          <c:idx val="1"/>
          <c:order val="1"/>
          <c:tx>
            <c:strRef>
              <c:f>Overlevelse!$D$8</c:f>
              <c:strCache>
                <c:ptCount val="1"/>
                <c:pt idx="0">
                  <c:v>Tilsette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Overlevelse!$A$9:$A$13</c:f>
              <c:strCache>
                <c:ptCount val="5"/>
                <c:pt idx="0">
                  <c:v>Fornybar</c:v>
                </c:pt>
                <c:pt idx="1">
                  <c:v>Ikke-fornybar</c:v>
                </c:pt>
                <c:pt idx="2">
                  <c:v>Marin</c:v>
                </c:pt>
                <c:pt idx="3">
                  <c:v>Maritim</c:v>
                </c:pt>
                <c:pt idx="4">
                  <c:v>Totalsum</c:v>
                </c:pt>
              </c:strCache>
            </c:strRef>
          </c:cat>
          <c:val>
            <c:numRef>
              <c:f>Overlevelse!$D$9:$D$13</c:f>
              <c:numCache>
                <c:formatCode>0%</c:formatCode>
                <c:ptCount val="5"/>
                <c:pt idx="0">
                  <c:v>0.12962962962962962</c:v>
                </c:pt>
                <c:pt idx="1">
                  <c:v>0.38241758241758239</c:v>
                </c:pt>
                <c:pt idx="2">
                  <c:v>0.27647058823529413</c:v>
                </c:pt>
                <c:pt idx="3">
                  <c:v>0.15678776290630975</c:v>
                </c:pt>
                <c:pt idx="4">
                  <c:v>0.23836389280677009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0-4F6E-BA06-145F429B4B77}"/>
            </c:ext>
          </c:extLst>
        </c:ser>
        <c:ser>
          <c:idx val="2"/>
          <c:order val="2"/>
          <c:tx>
            <c:strRef>
              <c:f>Overlevelse!$E$8</c:f>
              <c:strCache>
                <c:ptCount val="1"/>
                <c:pt idx="0">
                  <c:v>Årsverk 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Overlevelse!$A$9:$A$13</c:f>
              <c:strCache>
                <c:ptCount val="5"/>
                <c:pt idx="0">
                  <c:v>Fornybar</c:v>
                </c:pt>
                <c:pt idx="1">
                  <c:v>Ikke-fornybar</c:v>
                </c:pt>
                <c:pt idx="2">
                  <c:v>Marin</c:v>
                </c:pt>
                <c:pt idx="3">
                  <c:v>Maritim</c:v>
                </c:pt>
                <c:pt idx="4">
                  <c:v>Totalsum</c:v>
                </c:pt>
              </c:strCache>
            </c:strRef>
          </c:cat>
          <c:val>
            <c:numRef>
              <c:f>Overlevelse!$E$9:$E$13</c:f>
              <c:numCache>
                <c:formatCode>0%</c:formatCode>
                <c:ptCount val="5"/>
                <c:pt idx="0">
                  <c:v>8.5185185185185183E-2</c:v>
                </c:pt>
                <c:pt idx="1">
                  <c:v>0.28351648351648351</c:v>
                </c:pt>
                <c:pt idx="2">
                  <c:v>0.24705882352941178</c:v>
                </c:pt>
                <c:pt idx="3">
                  <c:v>0.13384321223709369</c:v>
                </c:pt>
                <c:pt idx="4">
                  <c:v>0.18617771509167841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F0-4F6E-BA06-145F429B4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278360"/>
        <c:axId val="899281312"/>
      </c:barChart>
      <c:catAx>
        <c:axId val="89927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281312"/>
        <c:crosses val="autoZero"/>
        <c:auto val="1"/>
        <c:lblAlgn val="ctr"/>
        <c:lblOffset val="100"/>
        <c:noMultiLvlLbl val="0"/>
      </c:catAx>
      <c:valAx>
        <c:axId val="899281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27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800" b="0" i="0" baseline="0">
                <a:effectLst/>
              </a:rPr>
              <a:t>Estimerte overlevelsesrater for verksemder i utvalde næringar etablert i 2013 på Vestlandet</a:t>
            </a:r>
            <a:endParaRPr lang="nn-N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Overlevelse!$F$18</c:f>
              <c:strCache>
                <c:ptCount val="1"/>
                <c:pt idx="0">
                  <c:v>Omsetnad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Overlevelse!$A$19:$A$22</c:f>
              <c:strCache>
                <c:ptCount val="4"/>
                <c:pt idx="0">
                  <c:v>Hordaland</c:v>
                </c:pt>
                <c:pt idx="1">
                  <c:v>Møre og Romsdal</c:v>
                </c:pt>
                <c:pt idx="2">
                  <c:v>Rogaland</c:v>
                </c:pt>
                <c:pt idx="3">
                  <c:v>Sogn og Fjordane</c:v>
                </c:pt>
              </c:strCache>
            </c:strRef>
          </c:cat>
          <c:val>
            <c:numRef>
              <c:f>Overlevelse!$F$19:$F$22</c:f>
              <c:numCache>
                <c:formatCode>0%</c:formatCode>
                <c:ptCount val="4"/>
                <c:pt idx="0">
                  <c:v>0.66200466200466201</c:v>
                </c:pt>
                <c:pt idx="1">
                  <c:v>0.67741935483870963</c:v>
                </c:pt>
                <c:pt idx="2">
                  <c:v>0.57100149476831086</c:v>
                </c:pt>
                <c:pt idx="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D-4E23-95EC-20E4C16B1AC5}"/>
            </c:ext>
          </c:extLst>
        </c:ser>
        <c:ser>
          <c:idx val="1"/>
          <c:order val="1"/>
          <c:tx>
            <c:strRef>
              <c:f>Overlevelse!$G$18</c:f>
              <c:strCache>
                <c:ptCount val="1"/>
                <c:pt idx="0">
                  <c:v>Tilsette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Overlevelse!$A$19:$A$22</c:f>
              <c:strCache>
                <c:ptCount val="4"/>
                <c:pt idx="0">
                  <c:v>Hordaland</c:v>
                </c:pt>
                <c:pt idx="1">
                  <c:v>Møre og Romsdal</c:v>
                </c:pt>
                <c:pt idx="2">
                  <c:v>Rogaland</c:v>
                </c:pt>
                <c:pt idx="3">
                  <c:v>Sogn og Fjordane</c:v>
                </c:pt>
              </c:strCache>
            </c:strRef>
          </c:cat>
          <c:val>
            <c:numRef>
              <c:f>Overlevelse!$G$19:$G$22</c:f>
              <c:numCache>
                <c:formatCode>0%</c:formatCode>
                <c:ptCount val="4"/>
                <c:pt idx="0">
                  <c:v>0.25407925407925408</c:v>
                </c:pt>
                <c:pt idx="1">
                  <c:v>0.32258064516129031</c:v>
                </c:pt>
                <c:pt idx="2">
                  <c:v>0.18086696562032886</c:v>
                </c:pt>
                <c:pt idx="3">
                  <c:v>0.3888888888888889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D-4E23-95EC-20E4C16B1AC5}"/>
            </c:ext>
          </c:extLst>
        </c:ser>
        <c:ser>
          <c:idx val="2"/>
          <c:order val="2"/>
          <c:tx>
            <c:strRef>
              <c:f>Overlevelse!$H$18</c:f>
              <c:strCache>
                <c:ptCount val="1"/>
                <c:pt idx="0">
                  <c:v>Årsverk 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Overlevelse!$A$19:$A$22</c:f>
              <c:strCache>
                <c:ptCount val="4"/>
                <c:pt idx="0">
                  <c:v>Hordaland</c:v>
                </c:pt>
                <c:pt idx="1">
                  <c:v>Møre og Romsdal</c:v>
                </c:pt>
                <c:pt idx="2">
                  <c:v>Rogaland</c:v>
                </c:pt>
                <c:pt idx="3">
                  <c:v>Sogn og Fjordane</c:v>
                </c:pt>
              </c:strCache>
            </c:strRef>
          </c:cat>
          <c:val>
            <c:numRef>
              <c:f>Overlevelse!$H$19:$H$22</c:f>
              <c:numCache>
                <c:formatCode>0%</c:formatCode>
                <c:ptCount val="4"/>
                <c:pt idx="0">
                  <c:v>0.18414918414918416</c:v>
                </c:pt>
                <c:pt idx="1">
                  <c:v>0.20967741935483872</c:v>
                </c:pt>
                <c:pt idx="2">
                  <c:v>0.16741405082212257</c:v>
                </c:pt>
                <c:pt idx="3">
                  <c:v>0.29166666666666669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D-4E23-95EC-20E4C16B1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1125400"/>
        <c:axId val="1241125728"/>
      </c:barChart>
      <c:catAx>
        <c:axId val="124112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1125728"/>
        <c:crosses val="autoZero"/>
        <c:auto val="1"/>
        <c:lblAlgn val="ctr"/>
        <c:lblOffset val="100"/>
        <c:noMultiLvlLbl val="0"/>
      </c:catAx>
      <c:valAx>
        <c:axId val="1241125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112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Estimerte overlevelsesrater for</a:t>
            </a:r>
            <a:r>
              <a:rPr lang="en-US" baseline="0"/>
              <a:t> etablerte verksemder i 2013 i kommunar på Vestlandet med =&gt;25 etableringar (overlevelse=omsetnad&gt;0 i 2016)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'Ark16'!$D$2</c:f>
              <c:strCache>
                <c:ptCount val="1"/>
                <c:pt idx="0">
                  <c:v>Overlevelse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91-4582-B305-4BDF2D5F9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'Ark16'!$A$3:$A$84</c:f>
              <c:strCache>
                <c:ptCount val="15"/>
                <c:pt idx="0">
                  <c:v>Kristiansund</c:v>
                </c:pt>
                <c:pt idx="1">
                  <c:v>Askøy</c:v>
                </c:pt>
                <c:pt idx="2">
                  <c:v>Ålesund</c:v>
                </c:pt>
                <c:pt idx="3">
                  <c:v>Karmøy</c:v>
                </c:pt>
                <c:pt idx="4">
                  <c:v>Haugesund</c:v>
                </c:pt>
                <c:pt idx="5">
                  <c:v>Totalt alle kommunar</c:v>
                </c:pt>
                <c:pt idx="6">
                  <c:v>Austevoll</c:v>
                </c:pt>
                <c:pt idx="7">
                  <c:v>Sandnes</c:v>
                </c:pt>
                <c:pt idx="8">
                  <c:v>Sola</c:v>
                </c:pt>
                <c:pt idx="9">
                  <c:v>Kvinnherad</c:v>
                </c:pt>
                <c:pt idx="10">
                  <c:v>Bergen</c:v>
                </c:pt>
                <c:pt idx="11">
                  <c:v>Molde</c:v>
                </c:pt>
                <c:pt idx="12">
                  <c:v>Stavanger</c:v>
                </c:pt>
                <c:pt idx="13">
                  <c:v>Fjell</c:v>
                </c:pt>
                <c:pt idx="14">
                  <c:v>Randaberg</c:v>
                </c:pt>
              </c:strCache>
            </c:strRef>
          </c:cat>
          <c:val>
            <c:numRef>
              <c:f>'Ark16'!$D$3:$D$84</c:f>
              <c:numCache>
                <c:formatCode>0%</c:formatCode>
                <c:ptCount val="15"/>
                <c:pt idx="0">
                  <c:v>0.84</c:v>
                </c:pt>
                <c:pt idx="1">
                  <c:v>0.8214285714285714</c:v>
                </c:pt>
                <c:pt idx="2">
                  <c:v>0.7142857142857143</c:v>
                </c:pt>
                <c:pt idx="3">
                  <c:v>0.67741935483870963</c:v>
                </c:pt>
                <c:pt idx="4">
                  <c:v>0.6428571428571429</c:v>
                </c:pt>
                <c:pt idx="5">
                  <c:v>0.63046544428772922</c:v>
                </c:pt>
                <c:pt idx="6">
                  <c:v>0.61290322580645162</c:v>
                </c:pt>
                <c:pt idx="7">
                  <c:v>0.60869565217391308</c:v>
                </c:pt>
                <c:pt idx="8">
                  <c:v>0.6</c:v>
                </c:pt>
                <c:pt idx="9">
                  <c:v>0.6</c:v>
                </c:pt>
                <c:pt idx="10">
                  <c:v>0.59259259259259256</c:v>
                </c:pt>
                <c:pt idx="11">
                  <c:v>0.59090909090909094</c:v>
                </c:pt>
                <c:pt idx="12">
                  <c:v>0.5854700854700855</c:v>
                </c:pt>
                <c:pt idx="13">
                  <c:v>0.44</c:v>
                </c:pt>
                <c:pt idx="14">
                  <c:v>0.32142857142857145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91-4582-B305-4BDF2D5F9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315864"/>
        <c:axId val="295319800"/>
      </c:barChart>
      <c:catAx>
        <c:axId val="29531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5319800"/>
        <c:crosses val="autoZero"/>
        <c:auto val="1"/>
        <c:lblAlgn val="ctr"/>
        <c:lblOffset val="100"/>
        <c:noMultiLvlLbl val="0"/>
      </c:catAx>
      <c:valAx>
        <c:axId val="295319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531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23A67-5E4A-4278-AE3C-E5B58B034BD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F582FC6-BC9C-47D3-96E2-8F215976F7EC}">
      <dgm:prSet phldrT="[Tekst]"/>
      <dgm:spPr/>
      <dgm:t>
        <a:bodyPr/>
        <a:lstStyle/>
        <a:p>
          <a:r>
            <a:rPr lang="nb-NO" dirty="0" smtClean="0"/>
            <a:t>Marin</a:t>
          </a:r>
          <a:endParaRPr lang="nb-NO" dirty="0"/>
        </a:p>
      </dgm:t>
    </dgm:pt>
    <dgm:pt modelId="{9E2B45AA-FA85-40DC-8BBA-2B23A0C8BBA4}" type="parTrans" cxnId="{0E6DD47F-F409-4227-8BF5-46756AB89124}">
      <dgm:prSet/>
      <dgm:spPr/>
      <dgm:t>
        <a:bodyPr/>
        <a:lstStyle/>
        <a:p>
          <a:endParaRPr lang="nb-NO"/>
        </a:p>
      </dgm:t>
    </dgm:pt>
    <dgm:pt modelId="{81B20842-5D58-4F57-B442-594E79F98D60}" type="sibTrans" cxnId="{0E6DD47F-F409-4227-8BF5-46756AB89124}">
      <dgm:prSet/>
      <dgm:spPr/>
      <dgm:t>
        <a:bodyPr/>
        <a:lstStyle/>
        <a:p>
          <a:endParaRPr lang="nb-NO"/>
        </a:p>
      </dgm:t>
    </dgm:pt>
    <dgm:pt modelId="{6F6396F4-DAFA-4D61-B2D5-6BD4AFD8CA7C}">
      <dgm:prSet phldrT="[Tekst]"/>
      <dgm:spPr/>
      <dgm:t>
        <a:bodyPr/>
        <a:lstStyle/>
        <a:p>
          <a:r>
            <a:rPr lang="nb-NO" dirty="0" smtClean="0"/>
            <a:t>186 </a:t>
          </a:r>
          <a:r>
            <a:rPr lang="nb-NO" dirty="0" err="1" smtClean="0"/>
            <a:t>nyetableringar</a:t>
          </a:r>
          <a:endParaRPr lang="nb-NO" dirty="0"/>
        </a:p>
      </dgm:t>
    </dgm:pt>
    <dgm:pt modelId="{8F1E7B5B-7280-4F85-A2E1-A5D362B8EE1E}" type="parTrans" cxnId="{523E08D7-24E7-45B1-B0D0-F3D7D92DDCF8}">
      <dgm:prSet/>
      <dgm:spPr/>
      <dgm:t>
        <a:bodyPr/>
        <a:lstStyle/>
        <a:p>
          <a:endParaRPr lang="nb-NO"/>
        </a:p>
      </dgm:t>
    </dgm:pt>
    <dgm:pt modelId="{668E95AF-3D5A-4577-9D3A-DDA43C231019}" type="sibTrans" cxnId="{523E08D7-24E7-45B1-B0D0-F3D7D92DDCF8}">
      <dgm:prSet/>
      <dgm:spPr/>
      <dgm:t>
        <a:bodyPr/>
        <a:lstStyle/>
        <a:p>
          <a:endParaRPr lang="nb-NO"/>
        </a:p>
      </dgm:t>
    </dgm:pt>
    <dgm:pt modelId="{F2FE7BCF-49A8-4C26-AC94-A7BE73315F88}">
      <dgm:prSet phldrT="[Tekst]"/>
      <dgm:spPr/>
      <dgm:t>
        <a:bodyPr/>
        <a:lstStyle/>
        <a:p>
          <a:r>
            <a:rPr lang="nb-NO" dirty="0" smtClean="0"/>
            <a:t>Maritim</a:t>
          </a:r>
          <a:endParaRPr lang="nb-NO" dirty="0"/>
        </a:p>
      </dgm:t>
    </dgm:pt>
    <dgm:pt modelId="{EFA5F60F-1D56-489D-9924-AAAF0E7A8A93}" type="parTrans" cxnId="{9C349BEF-FEF9-4F7D-823F-2C6F51DF59C6}">
      <dgm:prSet/>
      <dgm:spPr/>
      <dgm:t>
        <a:bodyPr/>
        <a:lstStyle/>
        <a:p>
          <a:endParaRPr lang="nb-NO"/>
        </a:p>
      </dgm:t>
    </dgm:pt>
    <dgm:pt modelId="{6E995101-FFE1-47E6-BD65-42F7F5C79028}" type="sibTrans" cxnId="{9C349BEF-FEF9-4F7D-823F-2C6F51DF59C6}">
      <dgm:prSet/>
      <dgm:spPr/>
      <dgm:t>
        <a:bodyPr/>
        <a:lstStyle/>
        <a:p>
          <a:endParaRPr lang="nb-NO"/>
        </a:p>
      </dgm:t>
    </dgm:pt>
    <dgm:pt modelId="{626CE911-3635-4459-86D4-98E41BFAA885}">
      <dgm:prSet phldrT="[Tekst]"/>
      <dgm:spPr/>
      <dgm:t>
        <a:bodyPr/>
        <a:lstStyle/>
        <a:p>
          <a:r>
            <a:rPr lang="nb-NO" dirty="0" smtClean="0"/>
            <a:t>358 </a:t>
          </a:r>
          <a:r>
            <a:rPr lang="nb-NO" dirty="0" err="1" smtClean="0"/>
            <a:t>nyetableringar</a:t>
          </a:r>
          <a:endParaRPr lang="nb-NO" dirty="0"/>
        </a:p>
      </dgm:t>
    </dgm:pt>
    <dgm:pt modelId="{163DC7DD-5536-47B9-AE88-CAD2F1928383}" type="parTrans" cxnId="{51631CCF-064A-4A52-A32A-639F815D8141}">
      <dgm:prSet/>
      <dgm:spPr/>
      <dgm:t>
        <a:bodyPr/>
        <a:lstStyle/>
        <a:p>
          <a:endParaRPr lang="nb-NO"/>
        </a:p>
      </dgm:t>
    </dgm:pt>
    <dgm:pt modelId="{C4404DDC-0CF7-4DEF-881E-4888B4B8CDFD}" type="sibTrans" cxnId="{51631CCF-064A-4A52-A32A-639F815D8141}">
      <dgm:prSet/>
      <dgm:spPr/>
      <dgm:t>
        <a:bodyPr/>
        <a:lstStyle/>
        <a:p>
          <a:endParaRPr lang="nb-NO"/>
        </a:p>
      </dgm:t>
    </dgm:pt>
    <dgm:pt modelId="{EAB89B05-BC4A-4A41-A8B5-61B153FD6886}">
      <dgm:prSet phldrT="[Tekst]"/>
      <dgm:spPr/>
      <dgm:t>
        <a:bodyPr/>
        <a:lstStyle/>
        <a:p>
          <a:r>
            <a:rPr lang="nb-NO" dirty="0" smtClean="0"/>
            <a:t>Fornybar</a:t>
          </a:r>
          <a:endParaRPr lang="nb-NO" dirty="0"/>
        </a:p>
      </dgm:t>
    </dgm:pt>
    <dgm:pt modelId="{66BF51EC-6F1C-4145-BD99-3A38511248C4}" type="parTrans" cxnId="{B815A559-8C61-429E-84D9-364B4D7C3D7E}">
      <dgm:prSet/>
      <dgm:spPr/>
      <dgm:t>
        <a:bodyPr/>
        <a:lstStyle/>
        <a:p>
          <a:endParaRPr lang="nb-NO"/>
        </a:p>
      </dgm:t>
    </dgm:pt>
    <dgm:pt modelId="{DADA3459-57DE-44F1-B2DA-BA003206DA04}" type="sibTrans" cxnId="{B815A559-8C61-429E-84D9-364B4D7C3D7E}">
      <dgm:prSet/>
      <dgm:spPr/>
      <dgm:t>
        <a:bodyPr/>
        <a:lstStyle/>
        <a:p>
          <a:endParaRPr lang="nb-NO"/>
        </a:p>
      </dgm:t>
    </dgm:pt>
    <dgm:pt modelId="{F914B5E5-56AC-40F7-B11C-AEDA76FE5551}">
      <dgm:prSet phldrT="[Tekst]"/>
      <dgm:spPr/>
      <dgm:t>
        <a:bodyPr/>
        <a:lstStyle/>
        <a:p>
          <a:r>
            <a:rPr lang="nb-NO" dirty="0" smtClean="0"/>
            <a:t>Ikkje-fornybar</a:t>
          </a:r>
          <a:endParaRPr lang="nb-NO" dirty="0"/>
        </a:p>
      </dgm:t>
    </dgm:pt>
    <dgm:pt modelId="{464A14BC-6435-435C-9E69-A42A77C8DB2D}" type="parTrans" cxnId="{E480D21A-BFF6-4ED3-A2CA-90EE2A01D482}">
      <dgm:prSet/>
      <dgm:spPr/>
      <dgm:t>
        <a:bodyPr/>
        <a:lstStyle/>
        <a:p>
          <a:endParaRPr lang="nb-NO"/>
        </a:p>
      </dgm:t>
    </dgm:pt>
    <dgm:pt modelId="{6FC6458D-3C13-42E9-8437-B0968223DBDA}" type="sibTrans" cxnId="{E480D21A-BFF6-4ED3-A2CA-90EE2A01D482}">
      <dgm:prSet/>
      <dgm:spPr/>
      <dgm:t>
        <a:bodyPr/>
        <a:lstStyle/>
        <a:p>
          <a:endParaRPr lang="nb-NO"/>
        </a:p>
      </dgm:t>
    </dgm:pt>
    <dgm:pt modelId="{7CD6FBA2-BE60-406D-8D05-D9317CC51046}">
      <dgm:prSet phldrT="[Tekst]"/>
      <dgm:spPr/>
      <dgm:t>
        <a:bodyPr/>
        <a:lstStyle/>
        <a:p>
          <a:r>
            <a:rPr lang="nb-NO" dirty="0" smtClean="0"/>
            <a:t>254 </a:t>
          </a:r>
          <a:r>
            <a:rPr lang="nb-NO" dirty="0" err="1" smtClean="0"/>
            <a:t>nyetableringar</a:t>
          </a:r>
          <a:endParaRPr lang="nb-NO" dirty="0"/>
        </a:p>
      </dgm:t>
    </dgm:pt>
    <dgm:pt modelId="{511BFFAE-D65A-4FBB-B093-148B537B37EC}" type="parTrans" cxnId="{7A64CE68-01E6-4773-8072-B3D120E078D1}">
      <dgm:prSet/>
      <dgm:spPr/>
      <dgm:t>
        <a:bodyPr/>
        <a:lstStyle/>
        <a:p>
          <a:endParaRPr lang="nb-NO"/>
        </a:p>
      </dgm:t>
    </dgm:pt>
    <dgm:pt modelId="{7B56516D-3DD3-40B4-8DEF-9C27456D777C}" type="sibTrans" cxnId="{7A64CE68-01E6-4773-8072-B3D120E078D1}">
      <dgm:prSet/>
      <dgm:spPr/>
      <dgm:t>
        <a:bodyPr/>
        <a:lstStyle/>
        <a:p>
          <a:endParaRPr lang="nb-NO"/>
        </a:p>
      </dgm:t>
    </dgm:pt>
    <dgm:pt modelId="{276115C1-653E-49E7-970C-C5411B1C216C}">
      <dgm:prSet phldrT="[Tekst]"/>
      <dgm:spPr/>
      <dgm:t>
        <a:bodyPr/>
        <a:lstStyle/>
        <a:p>
          <a:r>
            <a:rPr lang="nb-NO" dirty="0" smtClean="0"/>
            <a:t>372 </a:t>
          </a:r>
          <a:r>
            <a:rPr lang="nb-NO" dirty="0" err="1" smtClean="0"/>
            <a:t>nyetableringar</a:t>
          </a:r>
          <a:endParaRPr lang="nb-NO" dirty="0"/>
        </a:p>
      </dgm:t>
    </dgm:pt>
    <dgm:pt modelId="{983CB02A-AF63-4D14-837C-1D93B141E245}" type="parTrans" cxnId="{D3053B3B-CDA3-4615-A9AE-3FFB1463DD7E}">
      <dgm:prSet/>
      <dgm:spPr/>
      <dgm:t>
        <a:bodyPr/>
        <a:lstStyle/>
        <a:p>
          <a:endParaRPr lang="nb-NO"/>
        </a:p>
      </dgm:t>
    </dgm:pt>
    <dgm:pt modelId="{218CAA8A-2354-49FD-B3B3-B03344F4C274}" type="sibTrans" cxnId="{D3053B3B-CDA3-4615-A9AE-3FFB1463DD7E}">
      <dgm:prSet/>
      <dgm:spPr/>
      <dgm:t>
        <a:bodyPr/>
        <a:lstStyle/>
        <a:p>
          <a:endParaRPr lang="nb-NO"/>
        </a:p>
      </dgm:t>
    </dgm:pt>
    <dgm:pt modelId="{7FEE32F8-BDC1-4C96-8EA4-9074BF448E60}">
      <dgm:prSet phldrT="[Tekst]"/>
      <dgm:spPr/>
      <dgm:t>
        <a:bodyPr/>
        <a:lstStyle/>
        <a:p>
          <a:r>
            <a:rPr lang="nn-NO" noProof="0" dirty="0" smtClean="0"/>
            <a:t>5 % av alle verksemder</a:t>
          </a:r>
          <a:endParaRPr lang="nn-NO" noProof="0" dirty="0"/>
        </a:p>
      </dgm:t>
    </dgm:pt>
    <dgm:pt modelId="{0E90C675-8B50-4DFD-A9C7-31343766FCA8}" type="parTrans" cxnId="{FB1FDEBD-C6B3-4820-B66B-305D0C78F305}">
      <dgm:prSet/>
      <dgm:spPr/>
      <dgm:t>
        <a:bodyPr/>
        <a:lstStyle/>
        <a:p>
          <a:endParaRPr lang="nb-NO"/>
        </a:p>
      </dgm:t>
    </dgm:pt>
    <dgm:pt modelId="{658F79D1-5852-4D78-AB9C-653652E2FB1E}" type="sibTrans" cxnId="{FB1FDEBD-C6B3-4820-B66B-305D0C78F305}">
      <dgm:prSet/>
      <dgm:spPr/>
      <dgm:t>
        <a:bodyPr/>
        <a:lstStyle/>
        <a:p>
          <a:endParaRPr lang="nb-NO"/>
        </a:p>
      </dgm:t>
    </dgm:pt>
    <dgm:pt modelId="{D8C203B9-FBC9-4678-812A-5779C169B59D}">
      <dgm:prSet phldrT="[Tekst]"/>
      <dgm:spPr/>
      <dgm:t>
        <a:bodyPr/>
        <a:lstStyle/>
        <a:p>
          <a:r>
            <a:rPr lang="nb-NO" dirty="0" smtClean="0"/>
            <a:t>5 % av alle </a:t>
          </a:r>
          <a:r>
            <a:rPr lang="nb-NO" dirty="0" err="1" smtClean="0"/>
            <a:t>verksemder</a:t>
          </a:r>
          <a:endParaRPr lang="nb-NO" dirty="0"/>
        </a:p>
      </dgm:t>
    </dgm:pt>
    <dgm:pt modelId="{EC25F8AE-BAF6-4E88-BBF0-F804CCB57B43}" type="parTrans" cxnId="{43FD7989-0118-4928-ADDE-B99003554856}">
      <dgm:prSet/>
      <dgm:spPr/>
      <dgm:t>
        <a:bodyPr/>
        <a:lstStyle/>
        <a:p>
          <a:endParaRPr lang="nb-NO"/>
        </a:p>
      </dgm:t>
    </dgm:pt>
    <dgm:pt modelId="{F70AC63C-D8F5-41D0-83B4-4A60D0863B98}" type="sibTrans" cxnId="{43FD7989-0118-4928-ADDE-B99003554856}">
      <dgm:prSet/>
      <dgm:spPr/>
      <dgm:t>
        <a:bodyPr/>
        <a:lstStyle/>
        <a:p>
          <a:endParaRPr lang="nb-NO"/>
        </a:p>
      </dgm:t>
    </dgm:pt>
    <dgm:pt modelId="{35BDA27D-54D4-46FF-B9ED-9B5F71314172}">
      <dgm:prSet phldrT="[Tekst]"/>
      <dgm:spPr/>
      <dgm:t>
        <a:bodyPr/>
        <a:lstStyle/>
        <a:p>
          <a:r>
            <a:rPr lang="nb-NO" dirty="0" smtClean="0"/>
            <a:t>7 % av alle </a:t>
          </a:r>
          <a:r>
            <a:rPr lang="nb-NO" dirty="0" err="1" smtClean="0"/>
            <a:t>verksemder</a:t>
          </a:r>
          <a:endParaRPr lang="nb-NO" dirty="0"/>
        </a:p>
      </dgm:t>
    </dgm:pt>
    <dgm:pt modelId="{AB63A4A5-E929-446A-8C14-4FA0430D2AA5}" type="parTrans" cxnId="{EB438962-BD1F-4E0E-B44E-8929B9B7783D}">
      <dgm:prSet/>
      <dgm:spPr/>
      <dgm:t>
        <a:bodyPr/>
        <a:lstStyle/>
        <a:p>
          <a:endParaRPr lang="nb-NO"/>
        </a:p>
      </dgm:t>
    </dgm:pt>
    <dgm:pt modelId="{2C276DA8-5B5A-472B-9334-CC932F1A3ABF}" type="sibTrans" cxnId="{EB438962-BD1F-4E0E-B44E-8929B9B7783D}">
      <dgm:prSet/>
      <dgm:spPr/>
      <dgm:t>
        <a:bodyPr/>
        <a:lstStyle/>
        <a:p>
          <a:endParaRPr lang="nb-NO"/>
        </a:p>
      </dgm:t>
    </dgm:pt>
    <dgm:pt modelId="{5A0D9B50-01D6-4BD5-B0FE-F34800EF2DA6}">
      <dgm:prSet phldrT="[Tekst]"/>
      <dgm:spPr/>
      <dgm:t>
        <a:bodyPr/>
        <a:lstStyle/>
        <a:p>
          <a:r>
            <a:rPr lang="nb-NO" dirty="0" smtClean="0"/>
            <a:t>6 % av alle </a:t>
          </a:r>
          <a:r>
            <a:rPr lang="nb-NO" dirty="0" err="1" smtClean="0"/>
            <a:t>verksemder</a:t>
          </a:r>
          <a:endParaRPr lang="nb-NO" dirty="0"/>
        </a:p>
      </dgm:t>
    </dgm:pt>
    <dgm:pt modelId="{DF4128EA-5BCB-44B5-BAFD-05CD8C622EC9}" type="parTrans" cxnId="{4209F203-88C8-4E9D-BF3B-5D7420E95803}">
      <dgm:prSet/>
      <dgm:spPr/>
      <dgm:t>
        <a:bodyPr/>
        <a:lstStyle/>
        <a:p>
          <a:endParaRPr lang="nb-NO"/>
        </a:p>
      </dgm:t>
    </dgm:pt>
    <dgm:pt modelId="{9E967233-0AA1-4CEE-98A4-10C3A20B3D61}" type="sibTrans" cxnId="{4209F203-88C8-4E9D-BF3B-5D7420E95803}">
      <dgm:prSet/>
      <dgm:spPr/>
      <dgm:t>
        <a:bodyPr/>
        <a:lstStyle/>
        <a:p>
          <a:endParaRPr lang="nb-NO"/>
        </a:p>
      </dgm:t>
    </dgm:pt>
    <dgm:pt modelId="{7BD2CEA9-FCC1-492F-B71F-0E2FAAC939FB}">
      <dgm:prSet phldrT="[Tekst]"/>
      <dgm:spPr/>
      <dgm:t>
        <a:bodyPr/>
        <a:lstStyle/>
        <a:p>
          <a:r>
            <a:rPr lang="nn-NO" noProof="0" dirty="0" smtClean="0"/>
            <a:t>177 årsverk i </a:t>
          </a:r>
          <a:r>
            <a:rPr lang="nn-NO" noProof="0" dirty="0" err="1" smtClean="0"/>
            <a:t>nyetablerte</a:t>
          </a:r>
          <a:r>
            <a:rPr lang="nn-NO" noProof="0" dirty="0" smtClean="0"/>
            <a:t> verksemder</a:t>
          </a:r>
          <a:endParaRPr lang="nn-NO" noProof="0" dirty="0"/>
        </a:p>
      </dgm:t>
    </dgm:pt>
    <dgm:pt modelId="{9BDC6FE1-4F9E-4C72-953D-DF37472D07A7}" type="parTrans" cxnId="{EF747469-B5BC-46BC-9D5F-70AE1053F7D5}">
      <dgm:prSet/>
      <dgm:spPr/>
      <dgm:t>
        <a:bodyPr/>
        <a:lstStyle/>
        <a:p>
          <a:endParaRPr lang="nb-NO"/>
        </a:p>
      </dgm:t>
    </dgm:pt>
    <dgm:pt modelId="{0CD9D489-81BE-42B9-BDF5-DA519D5D638D}" type="sibTrans" cxnId="{EF747469-B5BC-46BC-9D5F-70AE1053F7D5}">
      <dgm:prSet/>
      <dgm:spPr/>
      <dgm:t>
        <a:bodyPr/>
        <a:lstStyle/>
        <a:p>
          <a:endParaRPr lang="nb-NO"/>
        </a:p>
      </dgm:t>
    </dgm:pt>
    <dgm:pt modelId="{82B9FAB7-2B1B-427E-A0F2-C3CE99DCABA4}">
      <dgm:prSet phldrT="[Tekst]"/>
      <dgm:spPr/>
      <dgm:t>
        <a:bodyPr/>
        <a:lstStyle/>
        <a:p>
          <a:r>
            <a:rPr lang="nn-NO" noProof="0" dirty="0" smtClean="0"/>
            <a:t>75 årsverk i </a:t>
          </a:r>
          <a:r>
            <a:rPr lang="nn-NO" noProof="0" dirty="0" err="1" smtClean="0"/>
            <a:t>nyetablerte</a:t>
          </a:r>
          <a:r>
            <a:rPr lang="nn-NO" noProof="0" dirty="0" smtClean="0"/>
            <a:t> verksemder</a:t>
          </a:r>
          <a:endParaRPr lang="nb-NO" dirty="0"/>
        </a:p>
      </dgm:t>
    </dgm:pt>
    <dgm:pt modelId="{3B75A0FF-F18C-42A2-8163-ABC56EA9153A}" type="parTrans" cxnId="{B18DFAF4-5281-453F-B28C-0BBF2A9C1988}">
      <dgm:prSet/>
      <dgm:spPr/>
      <dgm:t>
        <a:bodyPr/>
        <a:lstStyle/>
        <a:p>
          <a:endParaRPr lang="nb-NO"/>
        </a:p>
      </dgm:t>
    </dgm:pt>
    <dgm:pt modelId="{22E56791-A702-4034-856A-174424A54B40}" type="sibTrans" cxnId="{B18DFAF4-5281-453F-B28C-0BBF2A9C1988}">
      <dgm:prSet/>
      <dgm:spPr/>
      <dgm:t>
        <a:bodyPr/>
        <a:lstStyle/>
        <a:p>
          <a:endParaRPr lang="nb-NO"/>
        </a:p>
      </dgm:t>
    </dgm:pt>
    <dgm:pt modelId="{3E47A640-092E-45A2-B7FF-5D6AC7675E94}">
      <dgm:prSet phldrT="[Tekst]"/>
      <dgm:spPr/>
      <dgm:t>
        <a:bodyPr/>
        <a:lstStyle/>
        <a:p>
          <a:r>
            <a:rPr lang="nn-NO" noProof="0" dirty="0" smtClean="0"/>
            <a:t>51 årsverk i </a:t>
          </a:r>
          <a:r>
            <a:rPr lang="nn-NO" noProof="0" dirty="0" err="1" smtClean="0"/>
            <a:t>nyetablerte</a:t>
          </a:r>
          <a:r>
            <a:rPr lang="nn-NO" noProof="0" dirty="0" smtClean="0"/>
            <a:t> verksemder</a:t>
          </a:r>
          <a:endParaRPr lang="nb-NO" dirty="0"/>
        </a:p>
      </dgm:t>
    </dgm:pt>
    <dgm:pt modelId="{C6B2DBB8-E2B7-4C5C-9139-9E6330F73279}" type="parTrans" cxnId="{39DC5F87-AFDF-45EE-84FA-704970056A6C}">
      <dgm:prSet/>
      <dgm:spPr/>
      <dgm:t>
        <a:bodyPr/>
        <a:lstStyle/>
        <a:p>
          <a:endParaRPr lang="nb-NO"/>
        </a:p>
      </dgm:t>
    </dgm:pt>
    <dgm:pt modelId="{133AE04D-C94E-48CC-9C6B-8E23F960E7E0}" type="sibTrans" cxnId="{39DC5F87-AFDF-45EE-84FA-704970056A6C}">
      <dgm:prSet/>
      <dgm:spPr/>
      <dgm:t>
        <a:bodyPr/>
        <a:lstStyle/>
        <a:p>
          <a:endParaRPr lang="nb-NO"/>
        </a:p>
      </dgm:t>
    </dgm:pt>
    <dgm:pt modelId="{B8F3AEEC-8A9C-450A-8107-F24CFF9409CC}">
      <dgm:prSet phldrT="[Tekst]"/>
      <dgm:spPr/>
      <dgm:t>
        <a:bodyPr/>
        <a:lstStyle/>
        <a:p>
          <a:r>
            <a:rPr lang="nn-NO" noProof="0" dirty="0" smtClean="0"/>
            <a:t>151 årsverk i </a:t>
          </a:r>
          <a:r>
            <a:rPr lang="nn-NO" noProof="0" dirty="0" err="1" smtClean="0"/>
            <a:t>nyetablerte</a:t>
          </a:r>
          <a:r>
            <a:rPr lang="nn-NO" noProof="0" dirty="0" smtClean="0"/>
            <a:t> verksemder</a:t>
          </a:r>
          <a:endParaRPr lang="nb-NO" dirty="0"/>
        </a:p>
      </dgm:t>
    </dgm:pt>
    <dgm:pt modelId="{BCFBA933-D51A-4CA7-A4DE-0ECA9821E25A}" type="parTrans" cxnId="{B42CAD41-5043-407C-B0FD-AB5EDB26B145}">
      <dgm:prSet/>
      <dgm:spPr/>
      <dgm:t>
        <a:bodyPr/>
        <a:lstStyle/>
        <a:p>
          <a:endParaRPr lang="nb-NO"/>
        </a:p>
      </dgm:t>
    </dgm:pt>
    <dgm:pt modelId="{69729C0F-6D07-4A75-8A28-2A574FFBC0BB}" type="sibTrans" cxnId="{B42CAD41-5043-407C-B0FD-AB5EDB26B145}">
      <dgm:prSet/>
      <dgm:spPr/>
      <dgm:t>
        <a:bodyPr/>
        <a:lstStyle/>
        <a:p>
          <a:endParaRPr lang="nb-NO"/>
        </a:p>
      </dgm:t>
    </dgm:pt>
    <dgm:pt modelId="{3C56E9E5-6F8B-4052-A9D4-C885CFE885CC}" type="pres">
      <dgm:prSet presAssocID="{A2423A67-5E4A-4278-AE3C-E5B58B034B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BB850AD8-3B29-4F4B-A561-C7010876C364}" type="pres">
      <dgm:prSet presAssocID="{EF582FC6-BC9C-47D3-96E2-8F215976F7EC}" presName="root" presStyleCnt="0"/>
      <dgm:spPr/>
    </dgm:pt>
    <dgm:pt modelId="{3419898C-12AF-42DA-B0E4-186093F4CBEA}" type="pres">
      <dgm:prSet presAssocID="{EF582FC6-BC9C-47D3-96E2-8F215976F7EC}" presName="rootComposite" presStyleCnt="0"/>
      <dgm:spPr/>
    </dgm:pt>
    <dgm:pt modelId="{3184C437-3BE9-47FD-AEA3-2F05309B8380}" type="pres">
      <dgm:prSet presAssocID="{EF582FC6-BC9C-47D3-96E2-8F215976F7EC}" presName="rootText" presStyleLbl="node1" presStyleIdx="0" presStyleCnt="4"/>
      <dgm:spPr/>
      <dgm:t>
        <a:bodyPr/>
        <a:lstStyle/>
        <a:p>
          <a:endParaRPr lang="nb-NO"/>
        </a:p>
      </dgm:t>
    </dgm:pt>
    <dgm:pt modelId="{0329F3E3-49A2-478E-A2F6-2010F56D5053}" type="pres">
      <dgm:prSet presAssocID="{EF582FC6-BC9C-47D3-96E2-8F215976F7EC}" presName="rootConnector" presStyleLbl="node1" presStyleIdx="0" presStyleCnt="4"/>
      <dgm:spPr/>
      <dgm:t>
        <a:bodyPr/>
        <a:lstStyle/>
        <a:p>
          <a:endParaRPr lang="nb-NO"/>
        </a:p>
      </dgm:t>
    </dgm:pt>
    <dgm:pt modelId="{36840A4B-3A2A-4F11-82DB-05A67DD4ACA2}" type="pres">
      <dgm:prSet presAssocID="{EF582FC6-BC9C-47D3-96E2-8F215976F7EC}" presName="childShape" presStyleCnt="0"/>
      <dgm:spPr/>
    </dgm:pt>
    <dgm:pt modelId="{B880B188-C8F3-4484-A5A4-77662F48AD6F}" type="pres">
      <dgm:prSet presAssocID="{8F1E7B5B-7280-4F85-A2E1-A5D362B8EE1E}" presName="Name13" presStyleLbl="parChTrans1D2" presStyleIdx="0" presStyleCnt="12"/>
      <dgm:spPr/>
      <dgm:t>
        <a:bodyPr/>
        <a:lstStyle/>
        <a:p>
          <a:endParaRPr lang="nb-NO"/>
        </a:p>
      </dgm:t>
    </dgm:pt>
    <dgm:pt modelId="{70D1F536-B449-4175-8536-62A00C5C4C27}" type="pres">
      <dgm:prSet presAssocID="{6F6396F4-DAFA-4D61-B2D5-6BD4AFD8CA7C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1E33074-E33B-4165-82C4-EF950CA18B56}" type="pres">
      <dgm:prSet presAssocID="{0E90C675-8B50-4DFD-A9C7-31343766FCA8}" presName="Name13" presStyleLbl="parChTrans1D2" presStyleIdx="1" presStyleCnt="12"/>
      <dgm:spPr/>
      <dgm:t>
        <a:bodyPr/>
        <a:lstStyle/>
        <a:p>
          <a:endParaRPr lang="nb-NO"/>
        </a:p>
      </dgm:t>
    </dgm:pt>
    <dgm:pt modelId="{CEA6DB4F-40AC-4148-AB45-53F5637C8811}" type="pres">
      <dgm:prSet presAssocID="{7FEE32F8-BDC1-4C96-8EA4-9074BF448E60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43FD43F-FFBF-46B7-9181-06C7C5EC5322}" type="pres">
      <dgm:prSet presAssocID="{9BDC6FE1-4F9E-4C72-953D-DF37472D07A7}" presName="Name13" presStyleLbl="parChTrans1D2" presStyleIdx="2" presStyleCnt="12"/>
      <dgm:spPr/>
      <dgm:t>
        <a:bodyPr/>
        <a:lstStyle/>
        <a:p>
          <a:endParaRPr lang="nb-NO"/>
        </a:p>
      </dgm:t>
    </dgm:pt>
    <dgm:pt modelId="{0620B6C5-BAF7-468A-90CB-0DD3E878AED9}" type="pres">
      <dgm:prSet presAssocID="{7BD2CEA9-FCC1-492F-B71F-0E2FAAC939FB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BE06CE6-A313-40A9-8FCB-11DAB1F8F851}" type="pres">
      <dgm:prSet presAssocID="{F2FE7BCF-49A8-4C26-AC94-A7BE73315F88}" presName="root" presStyleCnt="0"/>
      <dgm:spPr/>
    </dgm:pt>
    <dgm:pt modelId="{55182347-DEAF-4083-96F8-190A5085EEE9}" type="pres">
      <dgm:prSet presAssocID="{F2FE7BCF-49A8-4C26-AC94-A7BE73315F88}" presName="rootComposite" presStyleCnt="0"/>
      <dgm:spPr/>
    </dgm:pt>
    <dgm:pt modelId="{45568480-BD00-4EDC-AC89-A2A17ED347AF}" type="pres">
      <dgm:prSet presAssocID="{F2FE7BCF-49A8-4C26-AC94-A7BE73315F88}" presName="rootText" presStyleLbl="node1" presStyleIdx="1" presStyleCnt="4"/>
      <dgm:spPr/>
      <dgm:t>
        <a:bodyPr/>
        <a:lstStyle/>
        <a:p>
          <a:endParaRPr lang="nb-NO"/>
        </a:p>
      </dgm:t>
    </dgm:pt>
    <dgm:pt modelId="{A43B7C7B-0973-461F-BB71-9751E52E84E5}" type="pres">
      <dgm:prSet presAssocID="{F2FE7BCF-49A8-4C26-AC94-A7BE73315F88}" presName="rootConnector" presStyleLbl="node1" presStyleIdx="1" presStyleCnt="4"/>
      <dgm:spPr/>
      <dgm:t>
        <a:bodyPr/>
        <a:lstStyle/>
        <a:p>
          <a:endParaRPr lang="nb-NO"/>
        </a:p>
      </dgm:t>
    </dgm:pt>
    <dgm:pt modelId="{025C0E91-352D-44C2-8994-C100EB1B12A6}" type="pres">
      <dgm:prSet presAssocID="{F2FE7BCF-49A8-4C26-AC94-A7BE73315F88}" presName="childShape" presStyleCnt="0"/>
      <dgm:spPr/>
    </dgm:pt>
    <dgm:pt modelId="{66F66DE4-DD6A-4EDD-ACB5-D1BBC96C7C67}" type="pres">
      <dgm:prSet presAssocID="{163DC7DD-5536-47B9-AE88-CAD2F1928383}" presName="Name13" presStyleLbl="parChTrans1D2" presStyleIdx="3" presStyleCnt="12"/>
      <dgm:spPr/>
      <dgm:t>
        <a:bodyPr/>
        <a:lstStyle/>
        <a:p>
          <a:endParaRPr lang="nb-NO"/>
        </a:p>
      </dgm:t>
    </dgm:pt>
    <dgm:pt modelId="{4AD96DF0-F0E3-4F0D-A0FF-803AB70F5D75}" type="pres">
      <dgm:prSet presAssocID="{626CE911-3635-4459-86D4-98E41BFAA885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35B116F-0811-4A37-B5BB-C55A65B4B181}" type="pres">
      <dgm:prSet presAssocID="{EC25F8AE-BAF6-4E88-BBF0-F804CCB57B43}" presName="Name13" presStyleLbl="parChTrans1D2" presStyleIdx="4" presStyleCnt="12"/>
      <dgm:spPr/>
      <dgm:t>
        <a:bodyPr/>
        <a:lstStyle/>
        <a:p>
          <a:endParaRPr lang="nb-NO"/>
        </a:p>
      </dgm:t>
    </dgm:pt>
    <dgm:pt modelId="{29535359-ACE1-458B-80D3-AB2225B07E33}" type="pres">
      <dgm:prSet presAssocID="{D8C203B9-FBC9-4678-812A-5779C169B59D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DD10E76-6A42-4785-8438-21A33883B409}" type="pres">
      <dgm:prSet presAssocID="{3B75A0FF-F18C-42A2-8163-ABC56EA9153A}" presName="Name13" presStyleLbl="parChTrans1D2" presStyleIdx="5" presStyleCnt="12"/>
      <dgm:spPr/>
      <dgm:t>
        <a:bodyPr/>
        <a:lstStyle/>
        <a:p>
          <a:endParaRPr lang="nb-NO"/>
        </a:p>
      </dgm:t>
    </dgm:pt>
    <dgm:pt modelId="{6CC8F462-4135-4F97-9C38-5A5DCD8C7AF0}" type="pres">
      <dgm:prSet presAssocID="{82B9FAB7-2B1B-427E-A0F2-C3CE99DCABA4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89C19D9-101E-4D91-BF68-A031731D2D55}" type="pres">
      <dgm:prSet presAssocID="{EAB89B05-BC4A-4A41-A8B5-61B153FD6886}" presName="root" presStyleCnt="0"/>
      <dgm:spPr/>
    </dgm:pt>
    <dgm:pt modelId="{8A2C0B1E-14D7-48A2-9FF3-B424FAAEF9B5}" type="pres">
      <dgm:prSet presAssocID="{EAB89B05-BC4A-4A41-A8B5-61B153FD6886}" presName="rootComposite" presStyleCnt="0"/>
      <dgm:spPr/>
    </dgm:pt>
    <dgm:pt modelId="{1E0802A8-97B7-4C06-BC06-B1BC67EBE0EB}" type="pres">
      <dgm:prSet presAssocID="{EAB89B05-BC4A-4A41-A8B5-61B153FD6886}" presName="rootText" presStyleLbl="node1" presStyleIdx="2" presStyleCnt="4"/>
      <dgm:spPr/>
      <dgm:t>
        <a:bodyPr/>
        <a:lstStyle/>
        <a:p>
          <a:endParaRPr lang="nb-NO"/>
        </a:p>
      </dgm:t>
    </dgm:pt>
    <dgm:pt modelId="{D1DBD742-77F3-4594-B1FC-6B0A9B82230A}" type="pres">
      <dgm:prSet presAssocID="{EAB89B05-BC4A-4A41-A8B5-61B153FD6886}" presName="rootConnector" presStyleLbl="node1" presStyleIdx="2" presStyleCnt="4"/>
      <dgm:spPr/>
      <dgm:t>
        <a:bodyPr/>
        <a:lstStyle/>
        <a:p>
          <a:endParaRPr lang="nb-NO"/>
        </a:p>
      </dgm:t>
    </dgm:pt>
    <dgm:pt modelId="{087C0037-5189-4E5D-80AC-D96E05610ACC}" type="pres">
      <dgm:prSet presAssocID="{EAB89B05-BC4A-4A41-A8B5-61B153FD6886}" presName="childShape" presStyleCnt="0"/>
      <dgm:spPr/>
    </dgm:pt>
    <dgm:pt modelId="{1E4413AB-8B44-47A3-9E35-1616BAAE6AC3}" type="pres">
      <dgm:prSet presAssocID="{511BFFAE-D65A-4FBB-B093-148B537B37EC}" presName="Name13" presStyleLbl="parChTrans1D2" presStyleIdx="6" presStyleCnt="12"/>
      <dgm:spPr/>
      <dgm:t>
        <a:bodyPr/>
        <a:lstStyle/>
        <a:p>
          <a:endParaRPr lang="nb-NO"/>
        </a:p>
      </dgm:t>
    </dgm:pt>
    <dgm:pt modelId="{FBA7C270-5B88-4827-9CE8-2339C17E18FE}" type="pres">
      <dgm:prSet presAssocID="{7CD6FBA2-BE60-406D-8D05-D9317CC51046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D3D4A93-937A-4DAE-B8ED-F9ED6332C54E}" type="pres">
      <dgm:prSet presAssocID="{AB63A4A5-E929-446A-8C14-4FA0430D2AA5}" presName="Name13" presStyleLbl="parChTrans1D2" presStyleIdx="7" presStyleCnt="12"/>
      <dgm:spPr/>
      <dgm:t>
        <a:bodyPr/>
        <a:lstStyle/>
        <a:p>
          <a:endParaRPr lang="nb-NO"/>
        </a:p>
      </dgm:t>
    </dgm:pt>
    <dgm:pt modelId="{5323F3BB-DC86-4F27-94E8-1D954842EF95}" type="pres">
      <dgm:prSet presAssocID="{35BDA27D-54D4-46FF-B9ED-9B5F71314172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4D65405-B16A-4B72-826B-4B8CDDA617DB}" type="pres">
      <dgm:prSet presAssocID="{C6B2DBB8-E2B7-4C5C-9139-9E6330F73279}" presName="Name13" presStyleLbl="parChTrans1D2" presStyleIdx="8" presStyleCnt="12"/>
      <dgm:spPr/>
      <dgm:t>
        <a:bodyPr/>
        <a:lstStyle/>
        <a:p>
          <a:endParaRPr lang="nb-NO"/>
        </a:p>
      </dgm:t>
    </dgm:pt>
    <dgm:pt modelId="{C71C0E4E-3D21-4695-B39E-5DCB6E3A5338}" type="pres">
      <dgm:prSet presAssocID="{3E47A640-092E-45A2-B7FF-5D6AC7675E9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36F7680-E7FF-41A7-8A13-CCFA83C48F9E}" type="pres">
      <dgm:prSet presAssocID="{F914B5E5-56AC-40F7-B11C-AEDA76FE5551}" presName="root" presStyleCnt="0"/>
      <dgm:spPr/>
    </dgm:pt>
    <dgm:pt modelId="{5CD7B083-C2C1-4A8E-91DD-6F480A309630}" type="pres">
      <dgm:prSet presAssocID="{F914B5E5-56AC-40F7-B11C-AEDA76FE5551}" presName="rootComposite" presStyleCnt="0"/>
      <dgm:spPr/>
    </dgm:pt>
    <dgm:pt modelId="{C702EFD5-E387-402A-806A-950FE71221E0}" type="pres">
      <dgm:prSet presAssocID="{F914B5E5-56AC-40F7-B11C-AEDA76FE5551}" presName="rootText" presStyleLbl="node1" presStyleIdx="3" presStyleCnt="4"/>
      <dgm:spPr/>
      <dgm:t>
        <a:bodyPr/>
        <a:lstStyle/>
        <a:p>
          <a:endParaRPr lang="nb-NO"/>
        </a:p>
      </dgm:t>
    </dgm:pt>
    <dgm:pt modelId="{0730D826-B1E4-40BD-99E6-5A0F0BC3E09A}" type="pres">
      <dgm:prSet presAssocID="{F914B5E5-56AC-40F7-B11C-AEDA76FE5551}" presName="rootConnector" presStyleLbl="node1" presStyleIdx="3" presStyleCnt="4"/>
      <dgm:spPr/>
      <dgm:t>
        <a:bodyPr/>
        <a:lstStyle/>
        <a:p>
          <a:endParaRPr lang="nb-NO"/>
        </a:p>
      </dgm:t>
    </dgm:pt>
    <dgm:pt modelId="{918C4142-9F2F-4D46-95B6-58D4B631CE20}" type="pres">
      <dgm:prSet presAssocID="{F914B5E5-56AC-40F7-B11C-AEDA76FE5551}" presName="childShape" presStyleCnt="0"/>
      <dgm:spPr/>
    </dgm:pt>
    <dgm:pt modelId="{D4FBBD86-85C2-441B-8E56-96AA5CB3D730}" type="pres">
      <dgm:prSet presAssocID="{983CB02A-AF63-4D14-837C-1D93B141E245}" presName="Name13" presStyleLbl="parChTrans1D2" presStyleIdx="9" presStyleCnt="12"/>
      <dgm:spPr/>
      <dgm:t>
        <a:bodyPr/>
        <a:lstStyle/>
        <a:p>
          <a:endParaRPr lang="nb-NO"/>
        </a:p>
      </dgm:t>
    </dgm:pt>
    <dgm:pt modelId="{C1F35C6C-60E4-4766-9811-B0FD30FCAC2C}" type="pres">
      <dgm:prSet presAssocID="{276115C1-653E-49E7-970C-C5411B1C216C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0F87D52-5789-40AE-8E26-85DDE63D6C0B}" type="pres">
      <dgm:prSet presAssocID="{DF4128EA-5BCB-44B5-BAFD-05CD8C622EC9}" presName="Name13" presStyleLbl="parChTrans1D2" presStyleIdx="10" presStyleCnt="12"/>
      <dgm:spPr/>
      <dgm:t>
        <a:bodyPr/>
        <a:lstStyle/>
        <a:p>
          <a:endParaRPr lang="nb-NO"/>
        </a:p>
      </dgm:t>
    </dgm:pt>
    <dgm:pt modelId="{D63EDB3B-BEB0-4041-AAA3-8A1D6D804627}" type="pres">
      <dgm:prSet presAssocID="{5A0D9B50-01D6-4BD5-B0FE-F34800EF2DA6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B8007F0-ECE1-49D5-AC5A-643120BCAFD5}" type="pres">
      <dgm:prSet presAssocID="{BCFBA933-D51A-4CA7-A4DE-0ECA9821E25A}" presName="Name13" presStyleLbl="parChTrans1D2" presStyleIdx="11" presStyleCnt="12"/>
      <dgm:spPr/>
      <dgm:t>
        <a:bodyPr/>
        <a:lstStyle/>
        <a:p>
          <a:endParaRPr lang="nb-NO"/>
        </a:p>
      </dgm:t>
    </dgm:pt>
    <dgm:pt modelId="{F0A18549-DAF3-46B5-B93F-695A6034D445}" type="pres">
      <dgm:prSet presAssocID="{B8F3AEEC-8A9C-450A-8107-F24CFF9409CC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23E08D7-24E7-45B1-B0D0-F3D7D92DDCF8}" srcId="{EF582FC6-BC9C-47D3-96E2-8F215976F7EC}" destId="{6F6396F4-DAFA-4D61-B2D5-6BD4AFD8CA7C}" srcOrd="0" destOrd="0" parTransId="{8F1E7B5B-7280-4F85-A2E1-A5D362B8EE1E}" sibTransId="{668E95AF-3D5A-4577-9D3A-DDA43C231019}"/>
    <dgm:cxn modelId="{183851E6-47A5-42EC-931D-5AAD51692CF4}" type="presOf" srcId="{EC25F8AE-BAF6-4E88-BBF0-F804CCB57B43}" destId="{A35B116F-0811-4A37-B5BB-C55A65B4B181}" srcOrd="0" destOrd="0" presId="urn:microsoft.com/office/officeart/2005/8/layout/hierarchy3"/>
    <dgm:cxn modelId="{3019478E-B205-4AE0-9F35-1C3C9B812EBD}" type="presOf" srcId="{F2FE7BCF-49A8-4C26-AC94-A7BE73315F88}" destId="{A43B7C7B-0973-461F-BB71-9751E52E84E5}" srcOrd="1" destOrd="0" presId="urn:microsoft.com/office/officeart/2005/8/layout/hierarchy3"/>
    <dgm:cxn modelId="{1AA91DCA-EE88-4F88-8140-788B4B38C0A8}" type="presOf" srcId="{626CE911-3635-4459-86D4-98E41BFAA885}" destId="{4AD96DF0-F0E3-4F0D-A0FF-803AB70F5D75}" srcOrd="0" destOrd="0" presId="urn:microsoft.com/office/officeart/2005/8/layout/hierarchy3"/>
    <dgm:cxn modelId="{3AF87051-17D2-4056-9C75-D199D818780A}" type="presOf" srcId="{B8F3AEEC-8A9C-450A-8107-F24CFF9409CC}" destId="{F0A18549-DAF3-46B5-B93F-695A6034D445}" srcOrd="0" destOrd="0" presId="urn:microsoft.com/office/officeart/2005/8/layout/hierarchy3"/>
    <dgm:cxn modelId="{B985FC33-A3EA-4BCF-B52F-DA9097FE48BF}" type="presOf" srcId="{983CB02A-AF63-4D14-837C-1D93B141E245}" destId="{D4FBBD86-85C2-441B-8E56-96AA5CB3D730}" srcOrd="0" destOrd="0" presId="urn:microsoft.com/office/officeart/2005/8/layout/hierarchy3"/>
    <dgm:cxn modelId="{18E27FA7-DDA9-4DCC-9552-8B93D4D0F13B}" type="presOf" srcId="{0E90C675-8B50-4DFD-A9C7-31343766FCA8}" destId="{31E33074-E33B-4165-82C4-EF950CA18B56}" srcOrd="0" destOrd="0" presId="urn:microsoft.com/office/officeart/2005/8/layout/hierarchy3"/>
    <dgm:cxn modelId="{0E6DD47F-F409-4227-8BF5-46756AB89124}" srcId="{A2423A67-5E4A-4278-AE3C-E5B58B034BDD}" destId="{EF582FC6-BC9C-47D3-96E2-8F215976F7EC}" srcOrd="0" destOrd="0" parTransId="{9E2B45AA-FA85-40DC-8BBA-2B23A0C8BBA4}" sibTransId="{81B20842-5D58-4F57-B442-594E79F98D60}"/>
    <dgm:cxn modelId="{88F99ABB-EDDC-4651-9931-8036E556F173}" type="presOf" srcId="{BCFBA933-D51A-4CA7-A4DE-0ECA9821E25A}" destId="{7B8007F0-ECE1-49D5-AC5A-643120BCAFD5}" srcOrd="0" destOrd="0" presId="urn:microsoft.com/office/officeart/2005/8/layout/hierarchy3"/>
    <dgm:cxn modelId="{EF747469-B5BC-46BC-9D5F-70AE1053F7D5}" srcId="{EF582FC6-BC9C-47D3-96E2-8F215976F7EC}" destId="{7BD2CEA9-FCC1-492F-B71F-0E2FAAC939FB}" srcOrd="2" destOrd="0" parTransId="{9BDC6FE1-4F9E-4C72-953D-DF37472D07A7}" sibTransId="{0CD9D489-81BE-42B9-BDF5-DA519D5D638D}"/>
    <dgm:cxn modelId="{08000C14-DDAB-46A5-BE27-722B6BDC0D99}" type="presOf" srcId="{276115C1-653E-49E7-970C-C5411B1C216C}" destId="{C1F35C6C-60E4-4766-9811-B0FD30FCAC2C}" srcOrd="0" destOrd="0" presId="urn:microsoft.com/office/officeart/2005/8/layout/hierarchy3"/>
    <dgm:cxn modelId="{FB1FDEBD-C6B3-4820-B66B-305D0C78F305}" srcId="{EF582FC6-BC9C-47D3-96E2-8F215976F7EC}" destId="{7FEE32F8-BDC1-4C96-8EA4-9074BF448E60}" srcOrd="1" destOrd="0" parTransId="{0E90C675-8B50-4DFD-A9C7-31343766FCA8}" sibTransId="{658F79D1-5852-4D78-AB9C-653652E2FB1E}"/>
    <dgm:cxn modelId="{30BEF6AB-BB83-4C96-A519-C7E632F82461}" type="presOf" srcId="{AB63A4A5-E929-446A-8C14-4FA0430D2AA5}" destId="{9D3D4A93-937A-4DAE-B8ED-F9ED6332C54E}" srcOrd="0" destOrd="0" presId="urn:microsoft.com/office/officeart/2005/8/layout/hierarchy3"/>
    <dgm:cxn modelId="{77C99791-80FE-4B6E-BD5B-55ECBBE7C33B}" type="presOf" srcId="{7FEE32F8-BDC1-4C96-8EA4-9074BF448E60}" destId="{CEA6DB4F-40AC-4148-AB45-53F5637C8811}" srcOrd="0" destOrd="0" presId="urn:microsoft.com/office/officeart/2005/8/layout/hierarchy3"/>
    <dgm:cxn modelId="{B25BE490-71FA-4C22-B64F-BC2D810DA3FD}" type="presOf" srcId="{7BD2CEA9-FCC1-492F-B71F-0E2FAAC939FB}" destId="{0620B6C5-BAF7-468A-90CB-0DD3E878AED9}" srcOrd="0" destOrd="0" presId="urn:microsoft.com/office/officeart/2005/8/layout/hierarchy3"/>
    <dgm:cxn modelId="{8C9288FD-78DB-4D4E-8703-16060FF033AA}" type="presOf" srcId="{F2FE7BCF-49A8-4C26-AC94-A7BE73315F88}" destId="{45568480-BD00-4EDC-AC89-A2A17ED347AF}" srcOrd="0" destOrd="0" presId="urn:microsoft.com/office/officeart/2005/8/layout/hierarchy3"/>
    <dgm:cxn modelId="{43FD7989-0118-4928-ADDE-B99003554856}" srcId="{F2FE7BCF-49A8-4C26-AC94-A7BE73315F88}" destId="{D8C203B9-FBC9-4678-812A-5779C169B59D}" srcOrd="1" destOrd="0" parTransId="{EC25F8AE-BAF6-4E88-BBF0-F804CCB57B43}" sibTransId="{F70AC63C-D8F5-41D0-83B4-4A60D0863B98}"/>
    <dgm:cxn modelId="{A6FEFCB3-FED2-4118-A212-DC82BFC27BCD}" type="presOf" srcId="{A2423A67-5E4A-4278-AE3C-E5B58B034BDD}" destId="{3C56E9E5-6F8B-4052-A9D4-C885CFE885CC}" srcOrd="0" destOrd="0" presId="urn:microsoft.com/office/officeart/2005/8/layout/hierarchy3"/>
    <dgm:cxn modelId="{4BDF46B0-2B31-459D-834B-533E89B0B3FB}" type="presOf" srcId="{82B9FAB7-2B1B-427E-A0F2-C3CE99DCABA4}" destId="{6CC8F462-4135-4F97-9C38-5A5DCD8C7AF0}" srcOrd="0" destOrd="0" presId="urn:microsoft.com/office/officeart/2005/8/layout/hierarchy3"/>
    <dgm:cxn modelId="{51631CCF-064A-4A52-A32A-639F815D8141}" srcId="{F2FE7BCF-49A8-4C26-AC94-A7BE73315F88}" destId="{626CE911-3635-4459-86D4-98E41BFAA885}" srcOrd="0" destOrd="0" parTransId="{163DC7DD-5536-47B9-AE88-CAD2F1928383}" sibTransId="{C4404DDC-0CF7-4DEF-881E-4888B4B8CDFD}"/>
    <dgm:cxn modelId="{F7474514-BB47-46B4-B1B1-FFF10D136DD4}" type="presOf" srcId="{EF582FC6-BC9C-47D3-96E2-8F215976F7EC}" destId="{0329F3E3-49A2-478E-A2F6-2010F56D5053}" srcOrd="1" destOrd="0" presId="urn:microsoft.com/office/officeart/2005/8/layout/hierarchy3"/>
    <dgm:cxn modelId="{3EDE0C8F-27BD-4A54-BFCD-965AD6EE66B0}" type="presOf" srcId="{7CD6FBA2-BE60-406D-8D05-D9317CC51046}" destId="{FBA7C270-5B88-4827-9CE8-2339C17E18FE}" srcOrd="0" destOrd="0" presId="urn:microsoft.com/office/officeart/2005/8/layout/hierarchy3"/>
    <dgm:cxn modelId="{380024F5-B395-4080-BAD1-1C1BF3FB8D2D}" type="presOf" srcId="{163DC7DD-5536-47B9-AE88-CAD2F1928383}" destId="{66F66DE4-DD6A-4EDD-ACB5-D1BBC96C7C67}" srcOrd="0" destOrd="0" presId="urn:microsoft.com/office/officeart/2005/8/layout/hierarchy3"/>
    <dgm:cxn modelId="{B815A559-8C61-429E-84D9-364B4D7C3D7E}" srcId="{A2423A67-5E4A-4278-AE3C-E5B58B034BDD}" destId="{EAB89B05-BC4A-4A41-A8B5-61B153FD6886}" srcOrd="2" destOrd="0" parTransId="{66BF51EC-6F1C-4145-BD99-3A38511248C4}" sibTransId="{DADA3459-57DE-44F1-B2DA-BA003206DA04}"/>
    <dgm:cxn modelId="{31AEB261-EDA8-4883-B03A-D600850C1077}" type="presOf" srcId="{3E47A640-092E-45A2-B7FF-5D6AC7675E94}" destId="{C71C0E4E-3D21-4695-B39E-5DCB6E3A5338}" srcOrd="0" destOrd="0" presId="urn:microsoft.com/office/officeart/2005/8/layout/hierarchy3"/>
    <dgm:cxn modelId="{9C349BEF-FEF9-4F7D-823F-2C6F51DF59C6}" srcId="{A2423A67-5E4A-4278-AE3C-E5B58B034BDD}" destId="{F2FE7BCF-49A8-4C26-AC94-A7BE73315F88}" srcOrd="1" destOrd="0" parTransId="{EFA5F60F-1D56-489D-9924-AAAF0E7A8A93}" sibTransId="{6E995101-FFE1-47E6-BD65-42F7F5C79028}"/>
    <dgm:cxn modelId="{423413AF-4C23-440E-BEF9-14782648BB5B}" type="presOf" srcId="{EF582FC6-BC9C-47D3-96E2-8F215976F7EC}" destId="{3184C437-3BE9-47FD-AEA3-2F05309B8380}" srcOrd="0" destOrd="0" presId="urn:microsoft.com/office/officeart/2005/8/layout/hierarchy3"/>
    <dgm:cxn modelId="{BD1716D3-712E-4644-9143-5EBFE2C7F36A}" type="presOf" srcId="{8F1E7B5B-7280-4F85-A2E1-A5D362B8EE1E}" destId="{B880B188-C8F3-4484-A5A4-77662F48AD6F}" srcOrd="0" destOrd="0" presId="urn:microsoft.com/office/officeart/2005/8/layout/hierarchy3"/>
    <dgm:cxn modelId="{EA604ED7-50B1-4742-93DE-3B6FDE83C9D4}" type="presOf" srcId="{D8C203B9-FBC9-4678-812A-5779C169B59D}" destId="{29535359-ACE1-458B-80D3-AB2225B07E33}" srcOrd="0" destOrd="0" presId="urn:microsoft.com/office/officeart/2005/8/layout/hierarchy3"/>
    <dgm:cxn modelId="{22EF5216-0763-4227-8A92-2E1D44E93C3D}" type="presOf" srcId="{5A0D9B50-01D6-4BD5-B0FE-F34800EF2DA6}" destId="{D63EDB3B-BEB0-4041-AAA3-8A1D6D804627}" srcOrd="0" destOrd="0" presId="urn:microsoft.com/office/officeart/2005/8/layout/hierarchy3"/>
    <dgm:cxn modelId="{B9B73764-C09A-4298-8A73-C01DFE8E3FDE}" type="presOf" srcId="{6F6396F4-DAFA-4D61-B2D5-6BD4AFD8CA7C}" destId="{70D1F536-B449-4175-8536-62A00C5C4C27}" srcOrd="0" destOrd="0" presId="urn:microsoft.com/office/officeart/2005/8/layout/hierarchy3"/>
    <dgm:cxn modelId="{4209F203-88C8-4E9D-BF3B-5D7420E95803}" srcId="{F914B5E5-56AC-40F7-B11C-AEDA76FE5551}" destId="{5A0D9B50-01D6-4BD5-B0FE-F34800EF2DA6}" srcOrd="1" destOrd="0" parTransId="{DF4128EA-5BCB-44B5-BAFD-05CD8C622EC9}" sibTransId="{9E967233-0AA1-4CEE-98A4-10C3A20B3D61}"/>
    <dgm:cxn modelId="{0E16315C-E1DE-44F2-B4DB-47C7345AD325}" type="presOf" srcId="{EAB89B05-BC4A-4A41-A8B5-61B153FD6886}" destId="{D1DBD742-77F3-4594-B1FC-6B0A9B82230A}" srcOrd="1" destOrd="0" presId="urn:microsoft.com/office/officeart/2005/8/layout/hierarchy3"/>
    <dgm:cxn modelId="{7A64CE68-01E6-4773-8072-B3D120E078D1}" srcId="{EAB89B05-BC4A-4A41-A8B5-61B153FD6886}" destId="{7CD6FBA2-BE60-406D-8D05-D9317CC51046}" srcOrd="0" destOrd="0" parTransId="{511BFFAE-D65A-4FBB-B093-148B537B37EC}" sibTransId="{7B56516D-3DD3-40B4-8DEF-9C27456D777C}"/>
    <dgm:cxn modelId="{A1EE98DE-AB79-4CDB-90C7-DC5475307B01}" type="presOf" srcId="{511BFFAE-D65A-4FBB-B093-148B537B37EC}" destId="{1E4413AB-8B44-47A3-9E35-1616BAAE6AC3}" srcOrd="0" destOrd="0" presId="urn:microsoft.com/office/officeart/2005/8/layout/hierarchy3"/>
    <dgm:cxn modelId="{D34D28B8-40A9-4CF4-BAE3-3F2D355FADED}" type="presOf" srcId="{F914B5E5-56AC-40F7-B11C-AEDA76FE5551}" destId="{C702EFD5-E387-402A-806A-950FE71221E0}" srcOrd="0" destOrd="0" presId="urn:microsoft.com/office/officeart/2005/8/layout/hierarchy3"/>
    <dgm:cxn modelId="{E480D21A-BFF6-4ED3-A2CA-90EE2A01D482}" srcId="{A2423A67-5E4A-4278-AE3C-E5B58B034BDD}" destId="{F914B5E5-56AC-40F7-B11C-AEDA76FE5551}" srcOrd="3" destOrd="0" parTransId="{464A14BC-6435-435C-9E69-A42A77C8DB2D}" sibTransId="{6FC6458D-3C13-42E9-8437-B0968223DBDA}"/>
    <dgm:cxn modelId="{841DAFAC-2682-480C-AE1E-A630EB4C5AEC}" type="presOf" srcId="{C6B2DBB8-E2B7-4C5C-9139-9E6330F73279}" destId="{C4D65405-B16A-4B72-826B-4B8CDDA617DB}" srcOrd="0" destOrd="0" presId="urn:microsoft.com/office/officeart/2005/8/layout/hierarchy3"/>
    <dgm:cxn modelId="{B18DFAF4-5281-453F-B28C-0BBF2A9C1988}" srcId="{F2FE7BCF-49A8-4C26-AC94-A7BE73315F88}" destId="{82B9FAB7-2B1B-427E-A0F2-C3CE99DCABA4}" srcOrd="2" destOrd="0" parTransId="{3B75A0FF-F18C-42A2-8163-ABC56EA9153A}" sibTransId="{22E56791-A702-4034-856A-174424A54B40}"/>
    <dgm:cxn modelId="{8E16A4F5-67C4-4A61-A644-E50FCDDAD96D}" type="presOf" srcId="{9BDC6FE1-4F9E-4C72-953D-DF37472D07A7}" destId="{143FD43F-FFBF-46B7-9181-06C7C5EC5322}" srcOrd="0" destOrd="0" presId="urn:microsoft.com/office/officeart/2005/8/layout/hierarchy3"/>
    <dgm:cxn modelId="{C7F2A611-4692-49D4-9D43-05B6F0E6F1BE}" type="presOf" srcId="{EAB89B05-BC4A-4A41-A8B5-61B153FD6886}" destId="{1E0802A8-97B7-4C06-BC06-B1BC67EBE0EB}" srcOrd="0" destOrd="0" presId="urn:microsoft.com/office/officeart/2005/8/layout/hierarchy3"/>
    <dgm:cxn modelId="{75F4DCBE-FC43-4724-BFA5-88976F3F2224}" type="presOf" srcId="{DF4128EA-5BCB-44B5-BAFD-05CD8C622EC9}" destId="{10F87D52-5789-40AE-8E26-85DDE63D6C0B}" srcOrd="0" destOrd="0" presId="urn:microsoft.com/office/officeart/2005/8/layout/hierarchy3"/>
    <dgm:cxn modelId="{B782A89E-622F-414C-A267-7727BD856FBC}" type="presOf" srcId="{3B75A0FF-F18C-42A2-8163-ABC56EA9153A}" destId="{6DD10E76-6A42-4785-8438-21A33883B409}" srcOrd="0" destOrd="0" presId="urn:microsoft.com/office/officeart/2005/8/layout/hierarchy3"/>
    <dgm:cxn modelId="{EB438962-BD1F-4E0E-B44E-8929B9B7783D}" srcId="{EAB89B05-BC4A-4A41-A8B5-61B153FD6886}" destId="{35BDA27D-54D4-46FF-B9ED-9B5F71314172}" srcOrd="1" destOrd="0" parTransId="{AB63A4A5-E929-446A-8C14-4FA0430D2AA5}" sibTransId="{2C276DA8-5B5A-472B-9334-CC932F1A3ABF}"/>
    <dgm:cxn modelId="{D3053B3B-CDA3-4615-A9AE-3FFB1463DD7E}" srcId="{F914B5E5-56AC-40F7-B11C-AEDA76FE5551}" destId="{276115C1-653E-49E7-970C-C5411B1C216C}" srcOrd="0" destOrd="0" parTransId="{983CB02A-AF63-4D14-837C-1D93B141E245}" sibTransId="{218CAA8A-2354-49FD-B3B3-B03344F4C274}"/>
    <dgm:cxn modelId="{39DC5F87-AFDF-45EE-84FA-704970056A6C}" srcId="{EAB89B05-BC4A-4A41-A8B5-61B153FD6886}" destId="{3E47A640-092E-45A2-B7FF-5D6AC7675E94}" srcOrd="2" destOrd="0" parTransId="{C6B2DBB8-E2B7-4C5C-9139-9E6330F73279}" sibTransId="{133AE04D-C94E-48CC-9C6B-8E23F960E7E0}"/>
    <dgm:cxn modelId="{B42CAD41-5043-407C-B0FD-AB5EDB26B145}" srcId="{F914B5E5-56AC-40F7-B11C-AEDA76FE5551}" destId="{B8F3AEEC-8A9C-450A-8107-F24CFF9409CC}" srcOrd="2" destOrd="0" parTransId="{BCFBA933-D51A-4CA7-A4DE-0ECA9821E25A}" sibTransId="{69729C0F-6D07-4A75-8A28-2A574FFBC0BB}"/>
    <dgm:cxn modelId="{02304761-701F-412A-9BA2-CF23E99083C0}" type="presOf" srcId="{35BDA27D-54D4-46FF-B9ED-9B5F71314172}" destId="{5323F3BB-DC86-4F27-94E8-1D954842EF95}" srcOrd="0" destOrd="0" presId="urn:microsoft.com/office/officeart/2005/8/layout/hierarchy3"/>
    <dgm:cxn modelId="{690AFB27-3B2D-4950-B2DA-9EF32569DA0B}" type="presOf" srcId="{F914B5E5-56AC-40F7-B11C-AEDA76FE5551}" destId="{0730D826-B1E4-40BD-99E6-5A0F0BC3E09A}" srcOrd="1" destOrd="0" presId="urn:microsoft.com/office/officeart/2005/8/layout/hierarchy3"/>
    <dgm:cxn modelId="{38FD4E43-7DF1-4D8D-AE75-82F902CEEFE5}" type="presParOf" srcId="{3C56E9E5-6F8B-4052-A9D4-C885CFE885CC}" destId="{BB850AD8-3B29-4F4B-A561-C7010876C364}" srcOrd="0" destOrd="0" presId="urn:microsoft.com/office/officeart/2005/8/layout/hierarchy3"/>
    <dgm:cxn modelId="{AED4AD62-8FBD-49BE-96D5-B726E775A466}" type="presParOf" srcId="{BB850AD8-3B29-4F4B-A561-C7010876C364}" destId="{3419898C-12AF-42DA-B0E4-186093F4CBEA}" srcOrd="0" destOrd="0" presId="urn:microsoft.com/office/officeart/2005/8/layout/hierarchy3"/>
    <dgm:cxn modelId="{A7CADB49-3747-4D2B-985A-F55C12191582}" type="presParOf" srcId="{3419898C-12AF-42DA-B0E4-186093F4CBEA}" destId="{3184C437-3BE9-47FD-AEA3-2F05309B8380}" srcOrd="0" destOrd="0" presId="urn:microsoft.com/office/officeart/2005/8/layout/hierarchy3"/>
    <dgm:cxn modelId="{EEDFCD60-813F-4BE2-A346-2D08EFF352FB}" type="presParOf" srcId="{3419898C-12AF-42DA-B0E4-186093F4CBEA}" destId="{0329F3E3-49A2-478E-A2F6-2010F56D5053}" srcOrd="1" destOrd="0" presId="urn:microsoft.com/office/officeart/2005/8/layout/hierarchy3"/>
    <dgm:cxn modelId="{61588533-4D6A-44FE-B61B-E516F2FB1A7C}" type="presParOf" srcId="{BB850AD8-3B29-4F4B-A561-C7010876C364}" destId="{36840A4B-3A2A-4F11-82DB-05A67DD4ACA2}" srcOrd="1" destOrd="0" presId="urn:microsoft.com/office/officeart/2005/8/layout/hierarchy3"/>
    <dgm:cxn modelId="{35A2A354-054B-4FB9-8AC7-3A81278BE890}" type="presParOf" srcId="{36840A4B-3A2A-4F11-82DB-05A67DD4ACA2}" destId="{B880B188-C8F3-4484-A5A4-77662F48AD6F}" srcOrd="0" destOrd="0" presId="urn:microsoft.com/office/officeart/2005/8/layout/hierarchy3"/>
    <dgm:cxn modelId="{EF779438-6F5A-403D-AAF2-C5381DF3858C}" type="presParOf" srcId="{36840A4B-3A2A-4F11-82DB-05A67DD4ACA2}" destId="{70D1F536-B449-4175-8536-62A00C5C4C27}" srcOrd="1" destOrd="0" presId="urn:microsoft.com/office/officeart/2005/8/layout/hierarchy3"/>
    <dgm:cxn modelId="{CEC4DC2D-E4F0-44BD-B513-8DFFAE20CED8}" type="presParOf" srcId="{36840A4B-3A2A-4F11-82DB-05A67DD4ACA2}" destId="{31E33074-E33B-4165-82C4-EF950CA18B56}" srcOrd="2" destOrd="0" presId="urn:microsoft.com/office/officeart/2005/8/layout/hierarchy3"/>
    <dgm:cxn modelId="{2C441DB7-6E8F-4D83-8802-31047EC66C55}" type="presParOf" srcId="{36840A4B-3A2A-4F11-82DB-05A67DD4ACA2}" destId="{CEA6DB4F-40AC-4148-AB45-53F5637C8811}" srcOrd="3" destOrd="0" presId="urn:microsoft.com/office/officeart/2005/8/layout/hierarchy3"/>
    <dgm:cxn modelId="{556EBDBD-D95D-41BC-8BB0-8AAE1B7A5620}" type="presParOf" srcId="{36840A4B-3A2A-4F11-82DB-05A67DD4ACA2}" destId="{143FD43F-FFBF-46B7-9181-06C7C5EC5322}" srcOrd="4" destOrd="0" presId="urn:microsoft.com/office/officeart/2005/8/layout/hierarchy3"/>
    <dgm:cxn modelId="{7B81B215-04CA-4731-8279-1F49AEFCBAF8}" type="presParOf" srcId="{36840A4B-3A2A-4F11-82DB-05A67DD4ACA2}" destId="{0620B6C5-BAF7-468A-90CB-0DD3E878AED9}" srcOrd="5" destOrd="0" presId="urn:microsoft.com/office/officeart/2005/8/layout/hierarchy3"/>
    <dgm:cxn modelId="{E3BF832A-2129-429C-A721-9A8637FCD794}" type="presParOf" srcId="{3C56E9E5-6F8B-4052-A9D4-C885CFE885CC}" destId="{BBE06CE6-A313-40A9-8FCB-11DAB1F8F851}" srcOrd="1" destOrd="0" presId="urn:microsoft.com/office/officeart/2005/8/layout/hierarchy3"/>
    <dgm:cxn modelId="{BFB0A3DD-FF44-45F5-A7E9-20E171A7D3B7}" type="presParOf" srcId="{BBE06CE6-A313-40A9-8FCB-11DAB1F8F851}" destId="{55182347-DEAF-4083-96F8-190A5085EEE9}" srcOrd="0" destOrd="0" presId="urn:microsoft.com/office/officeart/2005/8/layout/hierarchy3"/>
    <dgm:cxn modelId="{B62E6E2A-F0EB-4509-B08E-AE6261EC191F}" type="presParOf" srcId="{55182347-DEAF-4083-96F8-190A5085EEE9}" destId="{45568480-BD00-4EDC-AC89-A2A17ED347AF}" srcOrd="0" destOrd="0" presId="urn:microsoft.com/office/officeart/2005/8/layout/hierarchy3"/>
    <dgm:cxn modelId="{F6174BDB-C47B-45C2-99FF-02B2E26E6DE9}" type="presParOf" srcId="{55182347-DEAF-4083-96F8-190A5085EEE9}" destId="{A43B7C7B-0973-461F-BB71-9751E52E84E5}" srcOrd="1" destOrd="0" presId="urn:microsoft.com/office/officeart/2005/8/layout/hierarchy3"/>
    <dgm:cxn modelId="{03733BF8-EA00-4268-B55B-BDFF311DFA0D}" type="presParOf" srcId="{BBE06CE6-A313-40A9-8FCB-11DAB1F8F851}" destId="{025C0E91-352D-44C2-8994-C100EB1B12A6}" srcOrd="1" destOrd="0" presId="urn:microsoft.com/office/officeart/2005/8/layout/hierarchy3"/>
    <dgm:cxn modelId="{115D729B-4586-46D7-8C66-CF6FDA268D66}" type="presParOf" srcId="{025C0E91-352D-44C2-8994-C100EB1B12A6}" destId="{66F66DE4-DD6A-4EDD-ACB5-D1BBC96C7C67}" srcOrd="0" destOrd="0" presId="urn:microsoft.com/office/officeart/2005/8/layout/hierarchy3"/>
    <dgm:cxn modelId="{60A7EC5D-F8FF-460A-B519-25D919D04062}" type="presParOf" srcId="{025C0E91-352D-44C2-8994-C100EB1B12A6}" destId="{4AD96DF0-F0E3-4F0D-A0FF-803AB70F5D75}" srcOrd="1" destOrd="0" presId="urn:microsoft.com/office/officeart/2005/8/layout/hierarchy3"/>
    <dgm:cxn modelId="{051B6B71-6793-4BB1-BFF6-70249543ED1D}" type="presParOf" srcId="{025C0E91-352D-44C2-8994-C100EB1B12A6}" destId="{A35B116F-0811-4A37-B5BB-C55A65B4B181}" srcOrd="2" destOrd="0" presId="urn:microsoft.com/office/officeart/2005/8/layout/hierarchy3"/>
    <dgm:cxn modelId="{0CBD1AA6-8DF9-45CE-8144-1236B61883A1}" type="presParOf" srcId="{025C0E91-352D-44C2-8994-C100EB1B12A6}" destId="{29535359-ACE1-458B-80D3-AB2225B07E33}" srcOrd="3" destOrd="0" presId="urn:microsoft.com/office/officeart/2005/8/layout/hierarchy3"/>
    <dgm:cxn modelId="{F8EE9ACD-21ED-41AA-91BB-D562815FC874}" type="presParOf" srcId="{025C0E91-352D-44C2-8994-C100EB1B12A6}" destId="{6DD10E76-6A42-4785-8438-21A33883B409}" srcOrd="4" destOrd="0" presId="urn:microsoft.com/office/officeart/2005/8/layout/hierarchy3"/>
    <dgm:cxn modelId="{4AA72D4E-DA6B-495B-9118-BF7DF41E6002}" type="presParOf" srcId="{025C0E91-352D-44C2-8994-C100EB1B12A6}" destId="{6CC8F462-4135-4F97-9C38-5A5DCD8C7AF0}" srcOrd="5" destOrd="0" presId="urn:microsoft.com/office/officeart/2005/8/layout/hierarchy3"/>
    <dgm:cxn modelId="{A54C489E-57C3-4929-AB76-217BA965EF28}" type="presParOf" srcId="{3C56E9E5-6F8B-4052-A9D4-C885CFE885CC}" destId="{A89C19D9-101E-4D91-BF68-A031731D2D55}" srcOrd="2" destOrd="0" presId="urn:microsoft.com/office/officeart/2005/8/layout/hierarchy3"/>
    <dgm:cxn modelId="{11834D23-6A77-4187-ABBB-FA55F72FC88A}" type="presParOf" srcId="{A89C19D9-101E-4D91-BF68-A031731D2D55}" destId="{8A2C0B1E-14D7-48A2-9FF3-B424FAAEF9B5}" srcOrd="0" destOrd="0" presId="urn:microsoft.com/office/officeart/2005/8/layout/hierarchy3"/>
    <dgm:cxn modelId="{C0E441E4-5F20-4CB5-873C-A40AEF029C1C}" type="presParOf" srcId="{8A2C0B1E-14D7-48A2-9FF3-B424FAAEF9B5}" destId="{1E0802A8-97B7-4C06-BC06-B1BC67EBE0EB}" srcOrd="0" destOrd="0" presId="urn:microsoft.com/office/officeart/2005/8/layout/hierarchy3"/>
    <dgm:cxn modelId="{7011080F-3E79-4A30-959B-A5F7FF7A2A51}" type="presParOf" srcId="{8A2C0B1E-14D7-48A2-9FF3-B424FAAEF9B5}" destId="{D1DBD742-77F3-4594-B1FC-6B0A9B82230A}" srcOrd="1" destOrd="0" presId="urn:microsoft.com/office/officeart/2005/8/layout/hierarchy3"/>
    <dgm:cxn modelId="{9E60859C-9CCC-432B-9586-1E56B0E77701}" type="presParOf" srcId="{A89C19D9-101E-4D91-BF68-A031731D2D55}" destId="{087C0037-5189-4E5D-80AC-D96E05610ACC}" srcOrd="1" destOrd="0" presId="urn:microsoft.com/office/officeart/2005/8/layout/hierarchy3"/>
    <dgm:cxn modelId="{34EDA6A6-A8A1-4F16-B03F-1ADBDAC9E4E0}" type="presParOf" srcId="{087C0037-5189-4E5D-80AC-D96E05610ACC}" destId="{1E4413AB-8B44-47A3-9E35-1616BAAE6AC3}" srcOrd="0" destOrd="0" presId="urn:microsoft.com/office/officeart/2005/8/layout/hierarchy3"/>
    <dgm:cxn modelId="{8C2921D4-598F-47F8-90BB-CCF2D83AD812}" type="presParOf" srcId="{087C0037-5189-4E5D-80AC-D96E05610ACC}" destId="{FBA7C270-5B88-4827-9CE8-2339C17E18FE}" srcOrd="1" destOrd="0" presId="urn:microsoft.com/office/officeart/2005/8/layout/hierarchy3"/>
    <dgm:cxn modelId="{806E450B-03BD-4A1E-A325-36128405802A}" type="presParOf" srcId="{087C0037-5189-4E5D-80AC-D96E05610ACC}" destId="{9D3D4A93-937A-4DAE-B8ED-F9ED6332C54E}" srcOrd="2" destOrd="0" presId="urn:microsoft.com/office/officeart/2005/8/layout/hierarchy3"/>
    <dgm:cxn modelId="{08F981E5-BF5D-4DAF-BBFE-FE51E041E7A5}" type="presParOf" srcId="{087C0037-5189-4E5D-80AC-D96E05610ACC}" destId="{5323F3BB-DC86-4F27-94E8-1D954842EF95}" srcOrd="3" destOrd="0" presId="urn:microsoft.com/office/officeart/2005/8/layout/hierarchy3"/>
    <dgm:cxn modelId="{2C77A10A-6DCA-4DD4-B3C9-E16322AB94E0}" type="presParOf" srcId="{087C0037-5189-4E5D-80AC-D96E05610ACC}" destId="{C4D65405-B16A-4B72-826B-4B8CDDA617DB}" srcOrd="4" destOrd="0" presId="urn:microsoft.com/office/officeart/2005/8/layout/hierarchy3"/>
    <dgm:cxn modelId="{FC086AC5-BC1A-40A6-8889-CDAED2C5B01F}" type="presParOf" srcId="{087C0037-5189-4E5D-80AC-D96E05610ACC}" destId="{C71C0E4E-3D21-4695-B39E-5DCB6E3A5338}" srcOrd="5" destOrd="0" presId="urn:microsoft.com/office/officeart/2005/8/layout/hierarchy3"/>
    <dgm:cxn modelId="{DD8131DB-639A-49B4-B26C-52CCAB00C229}" type="presParOf" srcId="{3C56E9E5-6F8B-4052-A9D4-C885CFE885CC}" destId="{036F7680-E7FF-41A7-8A13-CCFA83C48F9E}" srcOrd="3" destOrd="0" presId="urn:microsoft.com/office/officeart/2005/8/layout/hierarchy3"/>
    <dgm:cxn modelId="{4EC03C62-C435-4E56-8EB3-BF6E20375B35}" type="presParOf" srcId="{036F7680-E7FF-41A7-8A13-CCFA83C48F9E}" destId="{5CD7B083-C2C1-4A8E-91DD-6F480A309630}" srcOrd="0" destOrd="0" presId="urn:microsoft.com/office/officeart/2005/8/layout/hierarchy3"/>
    <dgm:cxn modelId="{B5E23778-A0DF-48EF-8BE3-D24D6B9179FB}" type="presParOf" srcId="{5CD7B083-C2C1-4A8E-91DD-6F480A309630}" destId="{C702EFD5-E387-402A-806A-950FE71221E0}" srcOrd="0" destOrd="0" presId="urn:microsoft.com/office/officeart/2005/8/layout/hierarchy3"/>
    <dgm:cxn modelId="{C6377DBD-3CB1-4588-AEBE-1D940D99A3A8}" type="presParOf" srcId="{5CD7B083-C2C1-4A8E-91DD-6F480A309630}" destId="{0730D826-B1E4-40BD-99E6-5A0F0BC3E09A}" srcOrd="1" destOrd="0" presId="urn:microsoft.com/office/officeart/2005/8/layout/hierarchy3"/>
    <dgm:cxn modelId="{59DAA188-5496-4808-A41B-44E5C3D5E863}" type="presParOf" srcId="{036F7680-E7FF-41A7-8A13-CCFA83C48F9E}" destId="{918C4142-9F2F-4D46-95B6-58D4B631CE20}" srcOrd="1" destOrd="0" presId="urn:microsoft.com/office/officeart/2005/8/layout/hierarchy3"/>
    <dgm:cxn modelId="{C7AF3F70-1176-41A5-9291-9C86A70FF9CF}" type="presParOf" srcId="{918C4142-9F2F-4D46-95B6-58D4B631CE20}" destId="{D4FBBD86-85C2-441B-8E56-96AA5CB3D730}" srcOrd="0" destOrd="0" presId="urn:microsoft.com/office/officeart/2005/8/layout/hierarchy3"/>
    <dgm:cxn modelId="{586C0935-AC03-41CA-A4DB-7F4907B2096E}" type="presParOf" srcId="{918C4142-9F2F-4D46-95B6-58D4B631CE20}" destId="{C1F35C6C-60E4-4766-9811-B0FD30FCAC2C}" srcOrd="1" destOrd="0" presId="urn:microsoft.com/office/officeart/2005/8/layout/hierarchy3"/>
    <dgm:cxn modelId="{77876EFF-E4A4-4DEB-A103-8450BD9DD5A7}" type="presParOf" srcId="{918C4142-9F2F-4D46-95B6-58D4B631CE20}" destId="{10F87D52-5789-40AE-8E26-85DDE63D6C0B}" srcOrd="2" destOrd="0" presId="urn:microsoft.com/office/officeart/2005/8/layout/hierarchy3"/>
    <dgm:cxn modelId="{158CC101-3717-4FCD-A0A2-296932C15D81}" type="presParOf" srcId="{918C4142-9F2F-4D46-95B6-58D4B631CE20}" destId="{D63EDB3B-BEB0-4041-AAA3-8A1D6D804627}" srcOrd="3" destOrd="0" presId="urn:microsoft.com/office/officeart/2005/8/layout/hierarchy3"/>
    <dgm:cxn modelId="{0313EED7-A24A-40C5-A21D-11ACE3985F8E}" type="presParOf" srcId="{918C4142-9F2F-4D46-95B6-58D4B631CE20}" destId="{7B8007F0-ECE1-49D5-AC5A-643120BCAFD5}" srcOrd="4" destOrd="0" presId="urn:microsoft.com/office/officeart/2005/8/layout/hierarchy3"/>
    <dgm:cxn modelId="{1285F974-6636-4824-B9CC-9CB73D7E8AD8}" type="presParOf" srcId="{918C4142-9F2F-4D46-95B6-58D4B631CE20}" destId="{F0A18549-DAF3-46B5-B93F-695A6034D44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4C437-3BE9-47FD-AEA3-2F05309B8380}">
      <dsp:nvSpPr>
        <dsp:cNvPr id="0" name=""/>
        <dsp:cNvSpPr/>
      </dsp:nvSpPr>
      <dsp:spPr>
        <a:xfrm>
          <a:off x="1377" y="197165"/>
          <a:ext cx="1583014" cy="7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Marin</a:t>
          </a:r>
          <a:endParaRPr lang="nb-NO" sz="2500" kern="1200" dirty="0"/>
        </a:p>
      </dsp:txBody>
      <dsp:txXfrm>
        <a:off x="24559" y="220347"/>
        <a:ext cx="1536650" cy="745143"/>
      </dsp:txXfrm>
    </dsp:sp>
    <dsp:sp modelId="{B880B188-C8F3-4484-A5A4-77662F48AD6F}">
      <dsp:nvSpPr>
        <dsp:cNvPr id="0" name=""/>
        <dsp:cNvSpPr/>
      </dsp:nvSpPr>
      <dsp:spPr>
        <a:xfrm>
          <a:off x="159678" y="988672"/>
          <a:ext cx="158301" cy="59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630"/>
              </a:lnTo>
              <a:lnTo>
                <a:pt x="158301" y="593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1F536-B449-4175-8536-62A00C5C4C27}">
      <dsp:nvSpPr>
        <dsp:cNvPr id="0" name=""/>
        <dsp:cNvSpPr/>
      </dsp:nvSpPr>
      <dsp:spPr>
        <a:xfrm>
          <a:off x="317980" y="1186549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186 </a:t>
          </a:r>
          <a:r>
            <a:rPr lang="nb-NO" sz="1400" kern="1200" dirty="0" err="1" smtClean="0"/>
            <a:t>nyetableringar</a:t>
          </a:r>
          <a:endParaRPr lang="nb-NO" sz="1400" kern="1200" dirty="0"/>
        </a:p>
      </dsp:txBody>
      <dsp:txXfrm>
        <a:off x="341162" y="1209731"/>
        <a:ext cx="1220047" cy="745143"/>
      </dsp:txXfrm>
    </dsp:sp>
    <dsp:sp modelId="{31E33074-E33B-4165-82C4-EF950CA18B56}">
      <dsp:nvSpPr>
        <dsp:cNvPr id="0" name=""/>
        <dsp:cNvSpPr/>
      </dsp:nvSpPr>
      <dsp:spPr>
        <a:xfrm>
          <a:off x="159678" y="988672"/>
          <a:ext cx="158301" cy="158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014"/>
              </a:lnTo>
              <a:lnTo>
                <a:pt x="158301" y="1583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DB4F-40AC-4148-AB45-53F5637C8811}">
      <dsp:nvSpPr>
        <dsp:cNvPr id="0" name=""/>
        <dsp:cNvSpPr/>
      </dsp:nvSpPr>
      <dsp:spPr>
        <a:xfrm>
          <a:off x="317980" y="2175933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noProof="0" dirty="0" smtClean="0"/>
            <a:t>5 % av alle verksemder</a:t>
          </a:r>
          <a:endParaRPr lang="nn-NO" sz="1400" kern="1200" noProof="0" dirty="0"/>
        </a:p>
      </dsp:txBody>
      <dsp:txXfrm>
        <a:off x="341162" y="2199115"/>
        <a:ext cx="1220047" cy="745143"/>
      </dsp:txXfrm>
    </dsp:sp>
    <dsp:sp modelId="{143FD43F-FFBF-46B7-9181-06C7C5EC5322}">
      <dsp:nvSpPr>
        <dsp:cNvPr id="0" name=""/>
        <dsp:cNvSpPr/>
      </dsp:nvSpPr>
      <dsp:spPr>
        <a:xfrm>
          <a:off x="159678" y="988672"/>
          <a:ext cx="158301" cy="257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398"/>
              </a:lnTo>
              <a:lnTo>
                <a:pt x="158301" y="2572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0B6C5-BAF7-468A-90CB-0DD3E878AED9}">
      <dsp:nvSpPr>
        <dsp:cNvPr id="0" name=""/>
        <dsp:cNvSpPr/>
      </dsp:nvSpPr>
      <dsp:spPr>
        <a:xfrm>
          <a:off x="317980" y="3165318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noProof="0" dirty="0" smtClean="0"/>
            <a:t>177 årsverk i </a:t>
          </a:r>
          <a:r>
            <a:rPr lang="nn-NO" sz="1400" kern="1200" noProof="0" dirty="0" err="1" smtClean="0"/>
            <a:t>nyetablerte</a:t>
          </a:r>
          <a:r>
            <a:rPr lang="nn-NO" sz="1400" kern="1200" noProof="0" dirty="0" smtClean="0"/>
            <a:t> verksemder</a:t>
          </a:r>
          <a:endParaRPr lang="nn-NO" sz="1400" kern="1200" noProof="0" dirty="0"/>
        </a:p>
      </dsp:txBody>
      <dsp:txXfrm>
        <a:off x="341162" y="3188500"/>
        <a:ext cx="1220047" cy="745143"/>
      </dsp:txXfrm>
    </dsp:sp>
    <dsp:sp modelId="{45568480-BD00-4EDC-AC89-A2A17ED347AF}">
      <dsp:nvSpPr>
        <dsp:cNvPr id="0" name=""/>
        <dsp:cNvSpPr/>
      </dsp:nvSpPr>
      <dsp:spPr>
        <a:xfrm>
          <a:off x="1980145" y="197165"/>
          <a:ext cx="1583014" cy="7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Maritim</a:t>
          </a:r>
          <a:endParaRPr lang="nb-NO" sz="2500" kern="1200" dirty="0"/>
        </a:p>
      </dsp:txBody>
      <dsp:txXfrm>
        <a:off x="2003327" y="220347"/>
        <a:ext cx="1536650" cy="745143"/>
      </dsp:txXfrm>
    </dsp:sp>
    <dsp:sp modelId="{66F66DE4-DD6A-4EDD-ACB5-D1BBC96C7C67}">
      <dsp:nvSpPr>
        <dsp:cNvPr id="0" name=""/>
        <dsp:cNvSpPr/>
      </dsp:nvSpPr>
      <dsp:spPr>
        <a:xfrm>
          <a:off x="2138447" y="988672"/>
          <a:ext cx="158301" cy="59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630"/>
              </a:lnTo>
              <a:lnTo>
                <a:pt x="158301" y="593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96DF0-F0E3-4F0D-A0FF-803AB70F5D75}">
      <dsp:nvSpPr>
        <dsp:cNvPr id="0" name=""/>
        <dsp:cNvSpPr/>
      </dsp:nvSpPr>
      <dsp:spPr>
        <a:xfrm>
          <a:off x="2296748" y="1186549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358 </a:t>
          </a:r>
          <a:r>
            <a:rPr lang="nb-NO" sz="1400" kern="1200" dirty="0" err="1" smtClean="0"/>
            <a:t>nyetableringar</a:t>
          </a:r>
          <a:endParaRPr lang="nb-NO" sz="1400" kern="1200" dirty="0"/>
        </a:p>
      </dsp:txBody>
      <dsp:txXfrm>
        <a:off x="2319930" y="1209731"/>
        <a:ext cx="1220047" cy="745143"/>
      </dsp:txXfrm>
    </dsp:sp>
    <dsp:sp modelId="{A35B116F-0811-4A37-B5BB-C55A65B4B181}">
      <dsp:nvSpPr>
        <dsp:cNvPr id="0" name=""/>
        <dsp:cNvSpPr/>
      </dsp:nvSpPr>
      <dsp:spPr>
        <a:xfrm>
          <a:off x="2138447" y="988672"/>
          <a:ext cx="158301" cy="158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014"/>
              </a:lnTo>
              <a:lnTo>
                <a:pt x="158301" y="1583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35359-ACE1-458B-80D3-AB2225B07E33}">
      <dsp:nvSpPr>
        <dsp:cNvPr id="0" name=""/>
        <dsp:cNvSpPr/>
      </dsp:nvSpPr>
      <dsp:spPr>
        <a:xfrm>
          <a:off x="2296748" y="2175933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5 % av alle </a:t>
          </a:r>
          <a:r>
            <a:rPr lang="nb-NO" sz="1400" kern="1200" dirty="0" err="1" smtClean="0"/>
            <a:t>verksemder</a:t>
          </a:r>
          <a:endParaRPr lang="nb-NO" sz="1400" kern="1200" dirty="0"/>
        </a:p>
      </dsp:txBody>
      <dsp:txXfrm>
        <a:off x="2319930" y="2199115"/>
        <a:ext cx="1220047" cy="745143"/>
      </dsp:txXfrm>
    </dsp:sp>
    <dsp:sp modelId="{6DD10E76-6A42-4785-8438-21A33883B409}">
      <dsp:nvSpPr>
        <dsp:cNvPr id="0" name=""/>
        <dsp:cNvSpPr/>
      </dsp:nvSpPr>
      <dsp:spPr>
        <a:xfrm>
          <a:off x="2138447" y="988672"/>
          <a:ext cx="158301" cy="257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398"/>
              </a:lnTo>
              <a:lnTo>
                <a:pt x="158301" y="2572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8F462-4135-4F97-9C38-5A5DCD8C7AF0}">
      <dsp:nvSpPr>
        <dsp:cNvPr id="0" name=""/>
        <dsp:cNvSpPr/>
      </dsp:nvSpPr>
      <dsp:spPr>
        <a:xfrm>
          <a:off x="2296748" y="3165318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noProof="0" dirty="0" smtClean="0"/>
            <a:t>75 årsverk i </a:t>
          </a:r>
          <a:r>
            <a:rPr lang="nn-NO" sz="1400" kern="1200" noProof="0" dirty="0" err="1" smtClean="0"/>
            <a:t>nyetablerte</a:t>
          </a:r>
          <a:r>
            <a:rPr lang="nn-NO" sz="1400" kern="1200" noProof="0" dirty="0" smtClean="0"/>
            <a:t> verksemder</a:t>
          </a:r>
          <a:endParaRPr lang="nb-NO" sz="1400" kern="1200" dirty="0"/>
        </a:p>
      </dsp:txBody>
      <dsp:txXfrm>
        <a:off x="2319930" y="3188500"/>
        <a:ext cx="1220047" cy="745143"/>
      </dsp:txXfrm>
    </dsp:sp>
    <dsp:sp modelId="{1E0802A8-97B7-4C06-BC06-B1BC67EBE0EB}">
      <dsp:nvSpPr>
        <dsp:cNvPr id="0" name=""/>
        <dsp:cNvSpPr/>
      </dsp:nvSpPr>
      <dsp:spPr>
        <a:xfrm>
          <a:off x="3958913" y="197165"/>
          <a:ext cx="1583014" cy="7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Fornybar</a:t>
          </a:r>
          <a:endParaRPr lang="nb-NO" sz="2500" kern="1200" dirty="0"/>
        </a:p>
      </dsp:txBody>
      <dsp:txXfrm>
        <a:off x="3982095" y="220347"/>
        <a:ext cx="1536650" cy="745143"/>
      </dsp:txXfrm>
    </dsp:sp>
    <dsp:sp modelId="{1E4413AB-8B44-47A3-9E35-1616BAAE6AC3}">
      <dsp:nvSpPr>
        <dsp:cNvPr id="0" name=""/>
        <dsp:cNvSpPr/>
      </dsp:nvSpPr>
      <dsp:spPr>
        <a:xfrm>
          <a:off x="4117215" y="988672"/>
          <a:ext cx="158301" cy="59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630"/>
              </a:lnTo>
              <a:lnTo>
                <a:pt x="158301" y="593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7C270-5B88-4827-9CE8-2339C17E18FE}">
      <dsp:nvSpPr>
        <dsp:cNvPr id="0" name=""/>
        <dsp:cNvSpPr/>
      </dsp:nvSpPr>
      <dsp:spPr>
        <a:xfrm>
          <a:off x="4275516" y="1186549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254 </a:t>
          </a:r>
          <a:r>
            <a:rPr lang="nb-NO" sz="1400" kern="1200" dirty="0" err="1" smtClean="0"/>
            <a:t>nyetableringar</a:t>
          </a:r>
          <a:endParaRPr lang="nb-NO" sz="1400" kern="1200" dirty="0"/>
        </a:p>
      </dsp:txBody>
      <dsp:txXfrm>
        <a:off x="4298698" y="1209731"/>
        <a:ext cx="1220047" cy="745143"/>
      </dsp:txXfrm>
    </dsp:sp>
    <dsp:sp modelId="{9D3D4A93-937A-4DAE-B8ED-F9ED6332C54E}">
      <dsp:nvSpPr>
        <dsp:cNvPr id="0" name=""/>
        <dsp:cNvSpPr/>
      </dsp:nvSpPr>
      <dsp:spPr>
        <a:xfrm>
          <a:off x="4117215" y="988672"/>
          <a:ext cx="158301" cy="158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014"/>
              </a:lnTo>
              <a:lnTo>
                <a:pt x="158301" y="1583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3F3BB-DC86-4F27-94E8-1D954842EF95}">
      <dsp:nvSpPr>
        <dsp:cNvPr id="0" name=""/>
        <dsp:cNvSpPr/>
      </dsp:nvSpPr>
      <dsp:spPr>
        <a:xfrm>
          <a:off x="4275516" y="2175933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7 % av alle </a:t>
          </a:r>
          <a:r>
            <a:rPr lang="nb-NO" sz="1400" kern="1200" dirty="0" err="1" smtClean="0"/>
            <a:t>verksemder</a:t>
          </a:r>
          <a:endParaRPr lang="nb-NO" sz="1400" kern="1200" dirty="0"/>
        </a:p>
      </dsp:txBody>
      <dsp:txXfrm>
        <a:off x="4298698" y="2199115"/>
        <a:ext cx="1220047" cy="745143"/>
      </dsp:txXfrm>
    </dsp:sp>
    <dsp:sp modelId="{C4D65405-B16A-4B72-826B-4B8CDDA617DB}">
      <dsp:nvSpPr>
        <dsp:cNvPr id="0" name=""/>
        <dsp:cNvSpPr/>
      </dsp:nvSpPr>
      <dsp:spPr>
        <a:xfrm>
          <a:off x="4117215" y="988672"/>
          <a:ext cx="158301" cy="257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398"/>
              </a:lnTo>
              <a:lnTo>
                <a:pt x="158301" y="2572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C0E4E-3D21-4695-B39E-5DCB6E3A5338}">
      <dsp:nvSpPr>
        <dsp:cNvPr id="0" name=""/>
        <dsp:cNvSpPr/>
      </dsp:nvSpPr>
      <dsp:spPr>
        <a:xfrm>
          <a:off x="4275516" y="3165318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noProof="0" dirty="0" smtClean="0"/>
            <a:t>51 årsverk i </a:t>
          </a:r>
          <a:r>
            <a:rPr lang="nn-NO" sz="1400" kern="1200" noProof="0" dirty="0" err="1" smtClean="0"/>
            <a:t>nyetablerte</a:t>
          </a:r>
          <a:r>
            <a:rPr lang="nn-NO" sz="1400" kern="1200" noProof="0" dirty="0" smtClean="0"/>
            <a:t> verksemder</a:t>
          </a:r>
          <a:endParaRPr lang="nb-NO" sz="1400" kern="1200" dirty="0"/>
        </a:p>
      </dsp:txBody>
      <dsp:txXfrm>
        <a:off x="4298698" y="3188500"/>
        <a:ext cx="1220047" cy="745143"/>
      </dsp:txXfrm>
    </dsp:sp>
    <dsp:sp modelId="{C702EFD5-E387-402A-806A-950FE71221E0}">
      <dsp:nvSpPr>
        <dsp:cNvPr id="0" name=""/>
        <dsp:cNvSpPr/>
      </dsp:nvSpPr>
      <dsp:spPr>
        <a:xfrm>
          <a:off x="5937682" y="197165"/>
          <a:ext cx="1583014" cy="791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Ikkje-fornybar</a:t>
          </a:r>
          <a:endParaRPr lang="nb-NO" sz="2500" kern="1200" dirty="0"/>
        </a:p>
      </dsp:txBody>
      <dsp:txXfrm>
        <a:off x="5960864" y="220347"/>
        <a:ext cx="1536650" cy="745143"/>
      </dsp:txXfrm>
    </dsp:sp>
    <dsp:sp modelId="{D4FBBD86-85C2-441B-8E56-96AA5CB3D730}">
      <dsp:nvSpPr>
        <dsp:cNvPr id="0" name=""/>
        <dsp:cNvSpPr/>
      </dsp:nvSpPr>
      <dsp:spPr>
        <a:xfrm>
          <a:off x="6095983" y="988672"/>
          <a:ext cx="158301" cy="59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630"/>
              </a:lnTo>
              <a:lnTo>
                <a:pt x="158301" y="5936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35C6C-60E4-4766-9811-B0FD30FCAC2C}">
      <dsp:nvSpPr>
        <dsp:cNvPr id="0" name=""/>
        <dsp:cNvSpPr/>
      </dsp:nvSpPr>
      <dsp:spPr>
        <a:xfrm>
          <a:off x="6254284" y="1186549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372 </a:t>
          </a:r>
          <a:r>
            <a:rPr lang="nb-NO" sz="1400" kern="1200" dirty="0" err="1" smtClean="0"/>
            <a:t>nyetableringar</a:t>
          </a:r>
          <a:endParaRPr lang="nb-NO" sz="1400" kern="1200" dirty="0"/>
        </a:p>
      </dsp:txBody>
      <dsp:txXfrm>
        <a:off x="6277466" y="1209731"/>
        <a:ext cx="1220047" cy="745143"/>
      </dsp:txXfrm>
    </dsp:sp>
    <dsp:sp modelId="{10F87D52-5789-40AE-8E26-85DDE63D6C0B}">
      <dsp:nvSpPr>
        <dsp:cNvPr id="0" name=""/>
        <dsp:cNvSpPr/>
      </dsp:nvSpPr>
      <dsp:spPr>
        <a:xfrm>
          <a:off x="6095983" y="988672"/>
          <a:ext cx="158301" cy="158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014"/>
              </a:lnTo>
              <a:lnTo>
                <a:pt x="158301" y="1583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EDB3B-BEB0-4041-AAA3-8A1D6D804627}">
      <dsp:nvSpPr>
        <dsp:cNvPr id="0" name=""/>
        <dsp:cNvSpPr/>
      </dsp:nvSpPr>
      <dsp:spPr>
        <a:xfrm>
          <a:off x="6254284" y="2175933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6 % av alle </a:t>
          </a:r>
          <a:r>
            <a:rPr lang="nb-NO" sz="1400" kern="1200" dirty="0" err="1" smtClean="0"/>
            <a:t>verksemder</a:t>
          </a:r>
          <a:endParaRPr lang="nb-NO" sz="1400" kern="1200" dirty="0"/>
        </a:p>
      </dsp:txBody>
      <dsp:txXfrm>
        <a:off x="6277466" y="2199115"/>
        <a:ext cx="1220047" cy="745143"/>
      </dsp:txXfrm>
    </dsp:sp>
    <dsp:sp modelId="{7B8007F0-ECE1-49D5-AC5A-643120BCAFD5}">
      <dsp:nvSpPr>
        <dsp:cNvPr id="0" name=""/>
        <dsp:cNvSpPr/>
      </dsp:nvSpPr>
      <dsp:spPr>
        <a:xfrm>
          <a:off x="6095983" y="988672"/>
          <a:ext cx="158301" cy="257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398"/>
              </a:lnTo>
              <a:lnTo>
                <a:pt x="158301" y="2572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18549-DAF3-46B5-B93F-695A6034D445}">
      <dsp:nvSpPr>
        <dsp:cNvPr id="0" name=""/>
        <dsp:cNvSpPr/>
      </dsp:nvSpPr>
      <dsp:spPr>
        <a:xfrm>
          <a:off x="6254284" y="3165318"/>
          <a:ext cx="1266411" cy="79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noProof="0" dirty="0" smtClean="0"/>
            <a:t>151 årsverk i </a:t>
          </a:r>
          <a:r>
            <a:rPr lang="nn-NO" sz="1400" kern="1200" noProof="0" dirty="0" err="1" smtClean="0"/>
            <a:t>nyetablerte</a:t>
          </a:r>
          <a:r>
            <a:rPr lang="nn-NO" sz="1400" kern="1200" noProof="0" dirty="0" smtClean="0"/>
            <a:t> verksemder</a:t>
          </a:r>
          <a:endParaRPr lang="nb-NO" sz="1400" kern="1200" dirty="0"/>
        </a:p>
      </dsp:txBody>
      <dsp:txXfrm>
        <a:off x="6277466" y="3188500"/>
        <a:ext cx="1220047" cy="74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A3F4-C61E-774E-8647-6FB60AD8B22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AB9B0-992D-3245-9389-56DEAF16B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B9B0-992D-3245-9389-56DEAF16B8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B9B0-992D-3245-9389-56DEAF16B8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4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B9B0-992D-3245-9389-56DEAF16B8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3A23-7C8D-451D-8473-E65C58A820C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20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907" y="4263333"/>
            <a:ext cx="9762310" cy="499533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908" y="4779798"/>
            <a:ext cx="9762309" cy="787400"/>
          </a:xfrm>
        </p:spPr>
        <p:txBody>
          <a:bodyPr>
            <a:noAutofit/>
          </a:bodyPr>
          <a:lstStyle>
            <a:lvl1pPr marL="0" indent="0" algn="l">
              <a:lnSpc>
                <a:spcPts val="38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38" y="3371672"/>
            <a:ext cx="1740412" cy="371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904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16168"/>
            <a:ext cx="12192000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265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435599" cy="4351338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DAA6-7C47-47B9-A7CF-3DA15D49590D}" type="datetime1">
              <a:rPr lang="nb-NO" smtClean="0"/>
              <a:t>14.06.2018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515938" y="512763"/>
            <a:ext cx="6507163" cy="18392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1" cap="all" baseline="0"/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5938" y="696687"/>
            <a:ext cx="11160125" cy="7576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27764" y="1825625"/>
            <a:ext cx="5435599" cy="4351338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09022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 brei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931400" y="0"/>
            <a:ext cx="2260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6DFA-CBF0-40E0-92D4-2AE6F4301718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9" y="4170200"/>
            <a:ext cx="11160124" cy="1604067"/>
          </a:xfrm>
        </p:spPr>
        <p:txBody>
          <a:bodyPr/>
          <a:lstStyle>
            <a:lvl1pPr>
              <a:defRPr b="0" i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4"/>
          </p:nvPr>
        </p:nvSpPr>
        <p:spPr>
          <a:xfrm>
            <a:off x="0" y="0"/>
            <a:ext cx="12192000" cy="61547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911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9736"/>
            <a:ext cx="12205694" cy="6867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35075" y="4191000"/>
            <a:ext cx="10440988" cy="944298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/>
          </p:nvPr>
        </p:nvSpPr>
        <p:spPr bwMode="white">
          <a:xfrm>
            <a:off x="1235075" y="3814233"/>
            <a:ext cx="8304036" cy="309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bg2"/>
                </a:solidFill>
              </a:defRPr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2558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4191000"/>
            <a:ext cx="10440988" cy="944298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35075" y="3814233"/>
            <a:ext cx="8304035" cy="309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bg2"/>
                </a:solidFill>
              </a:defRPr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418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4191000"/>
            <a:ext cx="10440988" cy="944298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35075" y="3814233"/>
            <a:ext cx="8304036" cy="309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bg2"/>
                </a:solidFill>
              </a:defRPr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947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075" y="4191000"/>
            <a:ext cx="10440988" cy="9442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35075" y="3814233"/>
            <a:ext cx="8304036" cy="309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90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16168"/>
            <a:ext cx="12192000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F88-3119-48B3-B12E-11064F186187}" type="datetime1">
              <a:rPr lang="nb-NO" smtClean="0"/>
              <a:t>14.06.2018</a:t>
            </a:fld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2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075" y="3733800"/>
            <a:ext cx="3587503" cy="76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904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" y="5424170"/>
            <a:ext cx="12202809" cy="14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96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4" y="1547108"/>
            <a:ext cx="8647289" cy="702204"/>
          </a:xfrm>
        </p:spPr>
        <p:txBody>
          <a:bodyPr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4" y="2277533"/>
            <a:ext cx="8647289" cy="38883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tx2"/>
              </a:buClr>
              <a:defRPr sz="2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162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912" y="1986576"/>
            <a:ext cx="8568265" cy="702204"/>
          </a:xfrm>
        </p:spPr>
        <p:txBody>
          <a:bodyPr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12" y="2709334"/>
            <a:ext cx="8568265" cy="3456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tx2"/>
              </a:buClr>
              <a:defRPr sz="2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493E-1AEE-4B52-86D5-5243682C7A62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>
            <a:off x="515938" y="6345238"/>
            <a:ext cx="11160125" cy="0"/>
          </a:xfrm>
          <a:prstGeom prst="line">
            <a:avLst/>
          </a:prstGeom>
          <a:ln w="3175"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709" y="6427090"/>
            <a:ext cx="911354" cy="195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88" y="0"/>
            <a:ext cx="12204788" cy="9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C58-41BD-4C0E-8B19-3F706961E595}" type="datetime1">
              <a:rPr lang="nb-NO" smtClean="0"/>
              <a:pPr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89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515938" y="512763"/>
            <a:ext cx="6507163" cy="18392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1" cap="all" baseline="0"/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5938" y="696687"/>
            <a:ext cx="11160125" cy="7576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171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 og e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435599" cy="4351338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7D2-2CEE-4B1B-AB1B-40AF2B46B64A}" type="datetime1">
              <a:rPr lang="nb-NO" smtClean="0"/>
              <a:t>14.06.2018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515938" y="512763"/>
            <a:ext cx="6507163" cy="18392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1" cap="all" baseline="0"/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5938" y="696687"/>
            <a:ext cx="11160125" cy="7576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/>
          </p:nvPr>
        </p:nvSpPr>
        <p:spPr>
          <a:xfrm>
            <a:off x="6248400" y="1825625"/>
            <a:ext cx="5427663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69831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spalter/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9" y="1825625"/>
            <a:ext cx="3522662" cy="4351338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3874" y="1825625"/>
            <a:ext cx="3532189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7D2-2CEE-4B1B-AB1B-40AF2B46B64A}" type="datetime1">
              <a:rPr lang="nb-NO" smtClean="0"/>
              <a:t>14.06.2018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515938" y="512763"/>
            <a:ext cx="6507163" cy="18392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1" cap="all" baseline="0"/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5938" y="696687"/>
            <a:ext cx="11160125" cy="7576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394200" y="1825625"/>
            <a:ext cx="3394075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520555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 og to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435599" cy="4351338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464" y="1825625"/>
            <a:ext cx="5435600" cy="20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DAA6-7C47-47B9-A7CF-3DA15D49590D}" type="datetime1">
              <a:rPr lang="nb-NO" smtClean="0"/>
              <a:t>14.06.2018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240464" y="4124963"/>
            <a:ext cx="5435599" cy="20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515938" y="512763"/>
            <a:ext cx="6507163" cy="18392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1" cap="all" baseline="0"/>
            </a:lvl1pPr>
            <a:lvl2pPr marL="169862" indent="0">
              <a:buNone/>
              <a:defRPr/>
            </a:lvl2pPr>
            <a:lvl3pPr marL="363538" indent="0">
              <a:buNone/>
              <a:defRPr/>
            </a:lvl3pPr>
            <a:lvl4pPr marL="541338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5938" y="696687"/>
            <a:ext cx="11160125" cy="7576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0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696685"/>
            <a:ext cx="11160125" cy="757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1825626"/>
            <a:ext cx="11160124" cy="4340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8" y="6427255"/>
            <a:ext cx="1238956" cy="205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822C58-41BD-4C0E-8B19-3F706961E595}" type="datetime1">
              <a:rPr lang="nb-NO" smtClean="0"/>
              <a:pPr/>
              <a:t>14.06.2018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9545" y="6427091"/>
            <a:ext cx="572911" cy="205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 b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61FAF-7871-49EB-A127-73B2FDBABADE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/>
          <p:cNvCxnSpPr/>
          <p:nvPr/>
        </p:nvCxnSpPr>
        <p:spPr>
          <a:xfrm>
            <a:off x="515938" y="6345238"/>
            <a:ext cx="11160125" cy="0"/>
          </a:xfrm>
          <a:prstGeom prst="line">
            <a:avLst/>
          </a:prstGeom>
          <a:ln w="3175"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709" y="6427090"/>
            <a:ext cx="911354" cy="195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150" y="0"/>
            <a:ext cx="2219850" cy="11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1" r:id="rId3"/>
    <p:sldLayoutId id="2147483672" r:id="rId4"/>
    <p:sldLayoutId id="2147483679" r:id="rId5"/>
    <p:sldLayoutId id="2147483662" r:id="rId6"/>
    <p:sldLayoutId id="2147483664" r:id="rId7"/>
    <p:sldLayoutId id="2147483681" r:id="rId8"/>
    <p:sldLayoutId id="2147483677" r:id="rId9"/>
    <p:sldLayoutId id="2147483682" r:id="rId10"/>
    <p:sldLayoutId id="2147483678" r:id="rId11"/>
    <p:sldLayoutId id="2147483673" r:id="rId12"/>
    <p:sldLayoutId id="2147483674" r:id="rId13"/>
    <p:sldLayoutId id="2147483675" r:id="rId14"/>
    <p:sldLayoutId id="2147483676" r:id="rId15"/>
    <p:sldLayoutId id="2147483667" r:id="rId1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5555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5600" indent="-185738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&gt;"/>
        <a:defRPr sz="1600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1338" indent="-1778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1600" i="1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9138" indent="-1778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1600" i="1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6938" indent="-1778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1600" i="1" kern="1200">
          <a:solidFill>
            <a:srgbClr val="5555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sse.hansen@hfk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rdaland.no/aud-rapportar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11" Type="http://schemas.openxmlformats.org/officeDocument/2006/relationships/hyperlink" Target="mailto:Lasse.hansen@hfk.no" TargetMode="External"/><Relationship Id="rId5" Type="http://schemas.openxmlformats.org/officeDocument/2006/relationships/image" Target="../media/image26.emf"/><Relationship Id="rId10" Type="http://schemas.openxmlformats.org/officeDocument/2006/relationships/hyperlink" Target="mailto:aud@hfk.no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://www.hordaland.no/nn-NO/rapportar-og-statistikk/hordaland-i-t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Nøkkeltala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en-US" dirty="0" err="1" smtClean="0">
                <a:solidFill>
                  <a:schemeClr val="tx2"/>
                </a:solidFill>
              </a:rPr>
              <a:t>eit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unikt</a:t>
            </a:r>
            <a:r>
              <a:rPr lang="en-US" dirty="0" smtClean="0">
                <a:solidFill>
                  <a:schemeClr val="tx2"/>
                </a:solidFill>
              </a:rPr>
              <a:t> og </a:t>
            </a:r>
            <a:r>
              <a:rPr lang="en-US" dirty="0" err="1" smtClean="0">
                <a:solidFill>
                  <a:schemeClr val="tx2"/>
                </a:solidFill>
              </a:rPr>
              <a:t>rikt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materiale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Lasse Kolbjørn Anke Hansen, </a:t>
            </a:r>
            <a:r>
              <a:rPr lang="en-US" dirty="0" err="1" smtClean="0">
                <a:solidFill>
                  <a:schemeClr val="tx2"/>
                </a:solidFill>
              </a:rPr>
              <a:t>spesialrådgjevar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Regionalavdelinga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  <a:hlinkClick r:id="rId3"/>
              </a:rPr>
              <a:t>lasse.hansen@hfk.no</a:t>
            </a:r>
            <a:r>
              <a:rPr lang="en-US" dirty="0" smtClean="0">
                <a:solidFill>
                  <a:schemeClr val="tx2"/>
                </a:solidFill>
              </a:rPr>
              <a:t>, 99 22 84 58</a:t>
            </a:r>
          </a:p>
        </p:txBody>
      </p:sp>
    </p:spTree>
    <p:extLst>
      <p:ext uri="{BB962C8B-B14F-4D97-AF65-F5344CB8AC3E}">
        <p14:creationId xmlns:p14="http://schemas.microsoft.com/office/powerpoint/2010/main" val="7081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10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Nyetableringar – </a:t>
            </a:r>
            <a:r>
              <a:rPr lang="nn-NO" dirty="0" err="1" smtClean="0"/>
              <a:t>overlevelsesrate</a:t>
            </a:r>
            <a:r>
              <a:rPr lang="nn-NO" dirty="0" smtClean="0"/>
              <a:t> per kommune</a:t>
            </a:r>
            <a:endParaRPr lang="nn-NO" dirty="0"/>
          </a:p>
        </p:txBody>
      </p:sp>
      <p:sp>
        <p:nvSpPr>
          <p:cNvPr id="9" name="Plassholder for innhold 1"/>
          <p:cNvSpPr>
            <a:spLocks noGrp="1"/>
          </p:cNvSpPr>
          <p:nvPr>
            <p:ph idx="1"/>
          </p:nvPr>
        </p:nvSpPr>
        <p:spPr>
          <a:xfrm>
            <a:off x="8101304" y="4582391"/>
            <a:ext cx="3661206" cy="159385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n-NO" dirty="0" smtClean="0"/>
              <a:t>Estimerte </a:t>
            </a:r>
            <a:r>
              <a:rPr lang="nn-NO" dirty="0" err="1" smtClean="0"/>
              <a:t>overlevelsesrater</a:t>
            </a:r>
            <a:r>
              <a:rPr lang="nn-NO" dirty="0" smtClean="0"/>
              <a:t> for nye verksemder.</a:t>
            </a:r>
          </a:p>
          <a:p>
            <a:pPr lvl="1"/>
            <a:r>
              <a:rPr lang="nn-NO" dirty="0" smtClean="0"/>
              <a:t>Det er noko dobbeltteljing i talmaterialet som vil bli luka vekk i dei endelege tala.</a:t>
            </a:r>
            <a:endParaRPr lang="nn-NO" dirty="0"/>
          </a:p>
          <a:p>
            <a:pPr lvl="1"/>
            <a:endParaRPr lang="nn-NO" dirty="0" smtClean="0"/>
          </a:p>
          <a:p>
            <a:pPr lvl="1"/>
            <a:endParaRPr lang="nn-NO" dirty="0" smtClean="0"/>
          </a:p>
          <a:p>
            <a:endParaRPr lang="nn-NO" dirty="0"/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8101305" y="1638254"/>
            <a:ext cx="3661206" cy="3016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600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 smtClean="0"/>
              <a:t>Lågare </a:t>
            </a:r>
            <a:r>
              <a:rPr lang="nn-NO" dirty="0" err="1" smtClean="0"/>
              <a:t>overlevelsesrate</a:t>
            </a:r>
            <a:r>
              <a:rPr lang="nn-NO" dirty="0" smtClean="0"/>
              <a:t> i storbyane.</a:t>
            </a:r>
          </a:p>
          <a:p>
            <a:r>
              <a:rPr lang="nn-NO" dirty="0" smtClean="0"/>
              <a:t>Dette skuldast ikkje </a:t>
            </a:r>
            <a:r>
              <a:rPr lang="nn-NO" u="sng" dirty="0" smtClean="0"/>
              <a:t>berre</a:t>
            </a:r>
            <a:r>
              <a:rPr lang="nn-NO" dirty="0" smtClean="0"/>
              <a:t> at det er ei næring som dominerer i mindre kommunar og at denne gjer det godt.</a:t>
            </a:r>
          </a:p>
          <a:p>
            <a:r>
              <a:rPr lang="nn-NO" dirty="0" smtClean="0"/>
              <a:t>Forslag til hypotesar?</a:t>
            </a:r>
          </a:p>
        </p:txBody>
      </p:sp>
      <p:graphicFrame>
        <p:nvGraphicFramePr>
          <p:cNvPr id="13" name="Diagram 12"/>
          <p:cNvGraphicFramePr>
            <a:graphicFrameLocks noGrp="1"/>
          </p:cNvGraphicFramePr>
          <p:nvPr>
            <p:extLst/>
          </p:nvPr>
        </p:nvGraphicFramePr>
        <p:xfrm>
          <a:off x="515938" y="1454331"/>
          <a:ext cx="7079817" cy="472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51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t="888" r="1266" b="774"/>
          <a:stretch/>
        </p:blipFill>
        <p:spPr>
          <a:xfrm>
            <a:off x="3612068" y="2929428"/>
            <a:ext cx="2414890" cy="3402232"/>
          </a:xfrm>
          <a:prstGeom prst="rect">
            <a:avLst/>
          </a:prstGeom>
        </p:spPr>
      </p:pic>
      <p:pic>
        <p:nvPicPr>
          <p:cNvPr id="8" name="Plassholder for innhold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/>
          <a:stretch/>
        </p:blipFill>
        <p:spPr>
          <a:xfrm rot="310075">
            <a:off x="3696196" y="1063697"/>
            <a:ext cx="2357738" cy="326545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0315">
            <a:off x="6075538" y="531426"/>
            <a:ext cx="2494970" cy="3522076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83EE-BBC1-4206-BB80-F51EFDC500F4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11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Grunnlag for større analysar</a:t>
            </a:r>
            <a:endParaRPr lang="nn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743" y="4180464"/>
            <a:ext cx="2451161" cy="208162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098" y="4224274"/>
            <a:ext cx="2806845" cy="1921511"/>
          </a:xfrm>
          <a:prstGeom prst="rect">
            <a:avLst/>
          </a:prstGeom>
        </p:spPr>
      </p:pic>
      <p:sp>
        <p:nvSpPr>
          <p:cNvPr id="11" name="Plassholder for innhold 10"/>
          <p:cNvSpPr>
            <a:spLocks noGrp="1"/>
          </p:cNvSpPr>
          <p:nvPr>
            <p:ph idx="1"/>
          </p:nvPr>
        </p:nvSpPr>
        <p:spPr>
          <a:xfrm>
            <a:off x="515939" y="1825626"/>
            <a:ext cx="3096129" cy="4340225"/>
          </a:xfrm>
        </p:spPr>
        <p:txBody>
          <a:bodyPr>
            <a:normAutofit/>
          </a:bodyPr>
          <a:lstStyle/>
          <a:p>
            <a:r>
              <a:rPr lang="nn-NO" sz="1400" dirty="0" smtClean="0">
                <a:solidFill>
                  <a:schemeClr val="tx2"/>
                </a:solidFill>
              </a:rPr>
              <a:t>AUD-rapport om ringverknadane av olje- og gassklynga (2015)</a:t>
            </a:r>
          </a:p>
          <a:p>
            <a:r>
              <a:rPr lang="nn-NO" sz="1400" dirty="0" smtClean="0">
                <a:solidFill>
                  <a:schemeClr val="tx2"/>
                </a:solidFill>
              </a:rPr>
              <a:t>AUD-rapport om ringverknadane for marin klynge (2015)</a:t>
            </a:r>
          </a:p>
          <a:p>
            <a:r>
              <a:rPr lang="nn-NO" sz="1400" dirty="0" smtClean="0">
                <a:solidFill>
                  <a:schemeClr val="tx2"/>
                </a:solidFill>
              </a:rPr>
              <a:t>AUD-rapport </a:t>
            </a:r>
            <a:r>
              <a:rPr lang="nn-NO" sz="1400" dirty="0">
                <a:solidFill>
                  <a:schemeClr val="tx2"/>
                </a:solidFill>
              </a:rPr>
              <a:t>om energiklynga på </a:t>
            </a:r>
            <a:r>
              <a:rPr lang="nn-NO" sz="1400" dirty="0" smtClean="0"/>
              <a:t>Vestlandet (2016)</a:t>
            </a:r>
          </a:p>
          <a:p>
            <a:pPr lvl="1"/>
            <a:r>
              <a:rPr lang="nn-NO" sz="1100" dirty="0">
                <a:hlinkClick r:id="rId8"/>
              </a:rPr>
              <a:t>http://www.hordaland.no/aud-rapportar</a:t>
            </a:r>
            <a:endParaRPr lang="nn-NO" sz="1100" dirty="0"/>
          </a:p>
          <a:p>
            <a:r>
              <a:rPr lang="nn-NO" sz="1400" dirty="0" smtClean="0"/>
              <a:t>Hordaland i tal (2013,-14,-15,-16…)</a:t>
            </a:r>
          </a:p>
          <a:p>
            <a:pPr lvl="1"/>
            <a:r>
              <a:rPr lang="nn-NO" sz="1100" dirty="0">
                <a:hlinkClick r:id="rId9"/>
              </a:rPr>
              <a:t>http://www.hordaland.no/nn-NO/rapportar-og-statistikk/hordaland-i-tal</a:t>
            </a:r>
            <a:r>
              <a:rPr lang="nn-NO" sz="1100" dirty="0" smtClean="0">
                <a:hlinkClick r:id="rId9"/>
              </a:rPr>
              <a:t>/</a:t>
            </a:r>
            <a:r>
              <a:rPr lang="nn-NO" sz="1100" dirty="0" smtClean="0"/>
              <a:t> </a:t>
            </a:r>
          </a:p>
          <a:p>
            <a:pPr lvl="1"/>
            <a:endParaRPr lang="nn-NO" sz="1100" dirty="0"/>
          </a:p>
          <a:p>
            <a:r>
              <a:rPr lang="nn-NO" sz="1400" dirty="0" smtClean="0"/>
              <a:t>Spørsmål, kommentarar eller ønske om presentasjon:</a:t>
            </a:r>
          </a:p>
          <a:p>
            <a:pPr lvl="1"/>
            <a:r>
              <a:rPr lang="nn-NO" sz="1100" dirty="0" smtClean="0">
                <a:hlinkClick r:id="rId10"/>
              </a:rPr>
              <a:t>aud@hfk.no</a:t>
            </a:r>
            <a:endParaRPr lang="nn-NO" sz="1100" dirty="0" smtClean="0"/>
          </a:p>
          <a:p>
            <a:pPr lvl="1"/>
            <a:r>
              <a:rPr lang="nn-NO" sz="1100" dirty="0" smtClean="0">
                <a:hlinkClick r:id="rId11"/>
              </a:rPr>
              <a:t>Lasse.hansen@hfk.no</a:t>
            </a:r>
            <a:endParaRPr lang="nn-NO" sz="1100" dirty="0" smtClean="0"/>
          </a:p>
          <a:p>
            <a:pPr lvl="1"/>
            <a:r>
              <a:rPr lang="nn-NO" sz="1100" dirty="0" smtClean="0"/>
              <a:t>99 22 84 58</a:t>
            </a:r>
            <a:endParaRPr lang="nn-NO" sz="1100" dirty="0"/>
          </a:p>
          <a:p>
            <a:pPr lvl="1"/>
            <a:endParaRPr lang="nn-NO" sz="1200" dirty="0" smtClean="0"/>
          </a:p>
          <a:p>
            <a:endParaRPr lang="nn-NO" sz="1600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20172">
            <a:off x="8816241" y="790011"/>
            <a:ext cx="2429900" cy="34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2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får vi?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7"/>
          <a:stretch/>
        </p:blipFill>
        <p:spPr>
          <a:xfrm>
            <a:off x="7584123" y="1016787"/>
            <a:ext cx="4005897" cy="246431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1" y="1503669"/>
            <a:ext cx="3044566" cy="2105652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990401" y="3644481"/>
            <a:ext cx="304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Database i Excel med nøkkeltal for alle verksemder i klyngene tilbake til 2003 med all relevant informasjon, inkl. adresse!</a:t>
            </a:r>
            <a:endParaRPr lang="nn-NO" sz="12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7584123" y="3612494"/>
            <a:ext cx="400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Alle nøkkeltal publiserast på kommunenivå på statistikk.ivest.no, fylkeskommunen sin eige statistikkportal.</a:t>
            </a:r>
            <a:endParaRPr lang="nn-NO" sz="1200" dirty="0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03" y="4242830"/>
            <a:ext cx="2847806" cy="209229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08" y="775220"/>
            <a:ext cx="2020958" cy="2869261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4940247" y="6073330"/>
            <a:ext cx="186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 smtClean="0"/>
              <a:t>Visualiseringsverktøy</a:t>
            </a:r>
            <a:endParaRPr lang="nn-NO" sz="1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4858408" y="3663793"/>
            <a:ext cx="194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Grundig rapport</a:t>
            </a:r>
          </a:p>
        </p:txBody>
      </p:sp>
    </p:spTree>
    <p:extLst>
      <p:ext uri="{BB962C8B-B14F-4D97-AF65-F5344CB8AC3E}">
        <p14:creationId xmlns:p14="http://schemas.microsoft.com/office/powerpoint/2010/main" val="19803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3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Tidsserie </a:t>
            </a:r>
            <a:r>
              <a:rPr lang="nb-NO" dirty="0" err="1" smtClean="0"/>
              <a:t>gjer</a:t>
            </a:r>
            <a:r>
              <a:rPr lang="nb-NO" dirty="0" smtClean="0"/>
              <a:t> at vi kan følgje utviklinga over tid </a:t>
            </a:r>
            <a:endParaRPr lang="nb-NO" dirty="0"/>
          </a:p>
        </p:txBody>
      </p:sp>
      <p:sp>
        <p:nvSpPr>
          <p:cNvPr id="15" name="Plassholder for innhold 14"/>
          <p:cNvSpPr>
            <a:spLocks noGrp="1"/>
          </p:cNvSpPr>
          <p:nvPr>
            <p:ph idx="1"/>
          </p:nvPr>
        </p:nvSpPr>
        <p:spPr>
          <a:xfrm>
            <a:off x="515939" y="1825627"/>
            <a:ext cx="11160124" cy="190713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" y="1257276"/>
            <a:ext cx="7652701" cy="5004846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9" y="1257276"/>
            <a:ext cx="7652702" cy="5004846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9" y="1257276"/>
            <a:ext cx="7652702" cy="5004847"/>
          </a:xfrm>
          <a:prstGeom prst="rect">
            <a:avLst/>
          </a:prstGeom>
        </p:spPr>
      </p:pic>
      <p:pic>
        <p:nvPicPr>
          <p:cNvPr id="10" name="Plassholder for innhold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043" y="2840737"/>
            <a:ext cx="3437020" cy="289816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239043" y="5738902"/>
            <a:ext cx="343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Utvikling i kilopris på fersk laks. 2003-2015. </a:t>
            </a:r>
            <a:r>
              <a:rPr lang="nb-NO" sz="1400" dirty="0" err="1"/>
              <a:t>Løpande</a:t>
            </a:r>
            <a:r>
              <a:rPr lang="nb-NO" sz="1400" dirty="0"/>
              <a:t> priser. </a:t>
            </a:r>
          </a:p>
        </p:txBody>
      </p:sp>
    </p:spTree>
    <p:extLst>
      <p:ext uri="{BB962C8B-B14F-4D97-AF65-F5344CB8AC3E}">
        <p14:creationId xmlns:p14="http://schemas.microsoft.com/office/powerpoint/2010/main" val="8319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4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Presise data gir </a:t>
            </a:r>
            <a:r>
              <a:rPr lang="nb-NO" dirty="0" err="1" smtClean="0"/>
              <a:t>moglegheitar</a:t>
            </a:r>
            <a:r>
              <a:rPr lang="nb-NO" dirty="0" smtClean="0"/>
              <a:t> for </a:t>
            </a:r>
            <a:r>
              <a:rPr lang="nb-NO" dirty="0" err="1" smtClean="0"/>
              <a:t>djupare</a:t>
            </a:r>
            <a:r>
              <a:rPr lang="nb-NO" dirty="0" smtClean="0"/>
              <a:t> analyse!	</a:t>
            </a:r>
            <a:endParaRPr lang="nb-NO" dirty="0"/>
          </a:p>
        </p:txBody>
      </p:sp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78" y="1216234"/>
            <a:ext cx="6255038" cy="4078577"/>
          </a:xfrm>
          <a:prstGeom prst="rect">
            <a:avLst/>
          </a:prstGeom>
          <a:noFill/>
        </p:spPr>
      </p:pic>
      <p:sp>
        <p:nvSpPr>
          <p:cNvPr id="8" name="TekstSylinder 7"/>
          <p:cNvSpPr txBox="1"/>
          <p:nvPr/>
        </p:nvSpPr>
        <p:spPr>
          <a:xfrm>
            <a:off x="2966086" y="5294811"/>
            <a:ext cx="6259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b="1" dirty="0" err="1"/>
              <a:t>Samvariasjonen</a:t>
            </a:r>
            <a:r>
              <a:rPr lang="nn-NO" sz="1000" b="1" dirty="0"/>
              <a:t> mellom oljepris og omsetnad i energiklynga i Hordaland 2008-2014</a:t>
            </a:r>
            <a:endParaRPr lang="nb-NO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000" dirty="0" smtClean="0"/>
              <a:t>Omsetnadstala </a:t>
            </a:r>
            <a:r>
              <a:rPr lang="nn-NO" sz="1000" dirty="0"/>
              <a:t>er per 31.12. kvart år, men er her lagt inn på utgangen av juni året før. Dette for å tydeleggjere </a:t>
            </a:r>
            <a:r>
              <a:rPr lang="nn-NO" sz="1000" dirty="0" err="1"/>
              <a:t>samvariasjonen</a:t>
            </a:r>
            <a:r>
              <a:rPr lang="nn-NO" sz="1000" dirty="0"/>
              <a:t>.</a:t>
            </a:r>
            <a:endParaRPr lang="nb-NO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000" dirty="0"/>
              <a:t>Vi har ikkje omsetnadsdata for 2015-16. Dei blå prikkane viser venta verdiar og er basert på ei naiv estimering basert på samanhengen mellom oljeprisen og omsetnaden i åra vi har dato for (y=</a:t>
            </a:r>
            <a:r>
              <a:rPr lang="nn-NO" sz="1000" dirty="0" err="1"/>
              <a:t>a+bX</a:t>
            </a:r>
            <a:r>
              <a:rPr lang="nn-NO" sz="1000" dirty="0"/>
              <a:t>, kor a=108,6, b=0,95 og X=oljeprisen per 30.6.åååå).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1937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5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Grafisk fremstilling av data – på kommune- eller adresse!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7" y="1261853"/>
            <a:ext cx="4639037" cy="49712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722" y="1183612"/>
            <a:ext cx="5861341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6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Nyetableringar i 2016: grunn til optimisme?</a:t>
            </a:r>
            <a:endParaRPr lang="nn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1676063" y="40581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30228" y="5560339"/>
            <a:ext cx="75077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Et foretak defineres som nyetablert dersom </a:t>
            </a:r>
            <a:r>
              <a:rPr lang="nb-NO" sz="1200" dirty="0" smtClean="0"/>
              <a:t>stiftelsesåret </a:t>
            </a:r>
            <a:r>
              <a:rPr lang="nb-NO" sz="1200" dirty="0"/>
              <a:t>er det samme som årgangen vi ser på. </a:t>
            </a:r>
            <a:r>
              <a:rPr lang="nb-NO" sz="1200" dirty="0" smtClean="0"/>
              <a:t>Dersom </a:t>
            </a:r>
            <a:r>
              <a:rPr lang="nb-NO" sz="1200" dirty="0"/>
              <a:t>stiftelsesår ikke er registrert benyttes </a:t>
            </a:r>
            <a:r>
              <a:rPr lang="nb-NO" sz="1200" dirty="0" smtClean="0"/>
              <a:t>registreringsår</a:t>
            </a:r>
            <a:r>
              <a:rPr lang="nb-NO" sz="1200" dirty="0"/>
              <a:t>, i tråd med SSBs statistikk over nyetablerte foretaks overlevelse og vekst. </a:t>
            </a:r>
            <a:r>
              <a:rPr lang="nb-NO" sz="1200" dirty="0" smtClean="0"/>
              <a:t>Kun regnskapspliktige aksjeselskap</a:t>
            </a:r>
            <a:r>
              <a:rPr lang="nb-NO" sz="1200" dirty="0"/>
              <a:t>, og betrakter med dette de juridiske </a:t>
            </a:r>
            <a:r>
              <a:rPr lang="nb-NO" sz="1200" dirty="0" smtClean="0"/>
              <a:t>enhetene</a:t>
            </a:r>
            <a:r>
              <a:rPr lang="nb-NO" sz="1200" dirty="0"/>
              <a:t>.</a:t>
            </a:r>
            <a:endParaRPr lang="nn-NO" sz="1200" dirty="0"/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515938" y="1454329"/>
          <a:ext cx="7522074" cy="415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Plassholder for innhold 1"/>
          <p:cNvSpPr>
            <a:spLocks noGrp="1"/>
          </p:cNvSpPr>
          <p:nvPr>
            <p:ph idx="1"/>
          </p:nvPr>
        </p:nvSpPr>
        <p:spPr>
          <a:xfrm>
            <a:off x="8351520" y="1638255"/>
            <a:ext cx="3163435" cy="4370660"/>
          </a:xfrm>
        </p:spPr>
        <p:txBody>
          <a:bodyPr>
            <a:normAutofit/>
          </a:bodyPr>
          <a:lstStyle/>
          <a:p>
            <a:r>
              <a:rPr lang="nn-NO" dirty="0" smtClean="0"/>
              <a:t>Nyetableringar seier noko om innovasjon og omstilling i næringa.</a:t>
            </a:r>
          </a:p>
          <a:p>
            <a:r>
              <a:rPr lang="nn-NO" dirty="0" smtClean="0"/>
              <a:t>Gir også ein indikasjon på framtidstru og tru på framtidig inntening. </a:t>
            </a:r>
          </a:p>
          <a:p>
            <a:r>
              <a:rPr lang="nn-NO" dirty="0" smtClean="0"/>
              <a:t>Ikkje like god indikator på vekst i næringa generelt.</a:t>
            </a:r>
          </a:p>
          <a:p>
            <a:pPr lvl="1"/>
            <a:r>
              <a:rPr lang="nn-NO" dirty="0" smtClean="0"/>
              <a:t>Kan vere mange nye verksemder med få tilsette</a:t>
            </a:r>
          </a:p>
          <a:p>
            <a:pPr marL="169862" lvl="1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46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7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Nyetableringar</a:t>
            </a:r>
            <a:r>
              <a:rPr lang="en-US" dirty="0" smtClean="0"/>
              <a:t> - </a:t>
            </a:r>
            <a:r>
              <a:rPr lang="en-US" dirty="0" err="1" smtClean="0"/>
              <a:t>fordeling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årsverk</a:t>
            </a:r>
            <a:r>
              <a:rPr lang="en-US" dirty="0" smtClean="0"/>
              <a:t> </a:t>
            </a:r>
            <a:r>
              <a:rPr lang="en-US" dirty="0" err="1" smtClean="0"/>
              <a:t>etter</a:t>
            </a:r>
            <a:r>
              <a:rPr lang="en-US" dirty="0" smtClean="0"/>
              <a:t> alder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verksemd</a:t>
            </a:r>
            <a:endParaRPr lang="nn-NO" dirty="0"/>
          </a:p>
        </p:txBody>
      </p:sp>
      <p:graphicFrame>
        <p:nvGraphicFramePr>
          <p:cNvPr id="11" name="Diagram 10"/>
          <p:cNvGraphicFramePr>
            <a:graphicFrameLocks noGrp="1"/>
          </p:cNvGraphicFramePr>
          <p:nvPr>
            <p:extLst/>
          </p:nvPr>
        </p:nvGraphicFramePr>
        <p:xfrm>
          <a:off x="515938" y="1454330"/>
          <a:ext cx="7744835" cy="484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ssholder for innhold 1"/>
          <p:cNvSpPr>
            <a:spLocks noGrp="1"/>
          </p:cNvSpPr>
          <p:nvPr>
            <p:ph idx="1"/>
          </p:nvPr>
        </p:nvSpPr>
        <p:spPr>
          <a:xfrm>
            <a:off x="8385463" y="1454331"/>
            <a:ext cx="3290599" cy="4624352"/>
          </a:xfrm>
        </p:spPr>
        <p:txBody>
          <a:bodyPr>
            <a:normAutofit lnSpcReduction="10000"/>
          </a:bodyPr>
          <a:lstStyle/>
          <a:p>
            <a:r>
              <a:rPr lang="nn-NO" dirty="0" smtClean="0"/>
              <a:t>Ikkje-fornybar klart lågast del i unge verksemder.	</a:t>
            </a:r>
          </a:p>
          <a:p>
            <a:pPr lvl="1"/>
            <a:r>
              <a:rPr lang="nn-NO" dirty="0" smtClean="0"/>
              <a:t>Under 10 % av alle årsverk i verksemder etablert sidan 2011.</a:t>
            </a:r>
          </a:p>
          <a:p>
            <a:r>
              <a:rPr lang="nn-NO" dirty="0" smtClean="0"/>
              <a:t>Marin har noko høgare del, men der er det mange i verksemder på 4-5 år.</a:t>
            </a:r>
          </a:p>
          <a:p>
            <a:r>
              <a:rPr lang="nn-NO" dirty="0" smtClean="0"/>
              <a:t>Maritim og fornybar klart flest i unge verksemder.</a:t>
            </a:r>
          </a:p>
          <a:p>
            <a:pPr lvl="1"/>
            <a:r>
              <a:rPr lang="nn-NO" dirty="0" smtClean="0"/>
              <a:t>Ca. 17 % av alle årsverk</a:t>
            </a:r>
          </a:p>
          <a:p>
            <a:r>
              <a:rPr lang="nn-NO" dirty="0" smtClean="0"/>
              <a:t>Men det er marin og fornybar som har størst del i verksemder etablert i 2015-16.</a:t>
            </a:r>
          </a:p>
        </p:txBody>
      </p:sp>
    </p:spTree>
    <p:extLst>
      <p:ext uri="{BB962C8B-B14F-4D97-AF65-F5344CB8AC3E}">
        <p14:creationId xmlns:p14="http://schemas.microsoft.com/office/powerpoint/2010/main" val="77779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101304" y="4582391"/>
            <a:ext cx="3661206" cy="159385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n-NO" dirty="0" smtClean="0"/>
              <a:t>Estimerte </a:t>
            </a:r>
            <a:r>
              <a:rPr lang="nn-NO" dirty="0" err="1" smtClean="0"/>
              <a:t>overlevelsesrater</a:t>
            </a:r>
            <a:r>
              <a:rPr lang="nn-NO" dirty="0" smtClean="0"/>
              <a:t> for nye verksemder.</a:t>
            </a:r>
          </a:p>
          <a:p>
            <a:pPr lvl="1"/>
            <a:r>
              <a:rPr lang="nn-NO" dirty="0" smtClean="0"/>
              <a:t>Det er noko dobbeltteljing i talmaterialet som vil bli luka vekk i dei endelege tala.</a:t>
            </a:r>
            <a:endParaRPr lang="nn-NO" dirty="0"/>
          </a:p>
          <a:p>
            <a:pPr lvl="1"/>
            <a:endParaRPr lang="nn-NO" dirty="0" smtClean="0"/>
          </a:p>
          <a:p>
            <a:pPr lvl="1"/>
            <a:endParaRPr lang="nn-NO" dirty="0" smtClean="0"/>
          </a:p>
          <a:p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8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Nyetableringar – </a:t>
            </a:r>
            <a:r>
              <a:rPr lang="nn-NO" dirty="0" err="1" smtClean="0"/>
              <a:t>overlevelsesrater</a:t>
            </a:r>
            <a:endParaRPr lang="nn-NO" dirty="0"/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/>
          </p:nvPr>
        </p:nvGraphicFramePr>
        <p:xfrm>
          <a:off x="515938" y="1454330"/>
          <a:ext cx="7343055" cy="471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1"/>
          <p:cNvSpPr txBox="1">
            <a:spLocks/>
          </p:cNvSpPr>
          <p:nvPr/>
        </p:nvSpPr>
        <p:spPr>
          <a:xfrm>
            <a:off x="7858993" y="1638254"/>
            <a:ext cx="3872489" cy="280905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600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/>
              <a:t>Ikkje særleg skilnad mellom næringane i del med omsetnad år 3.</a:t>
            </a:r>
          </a:p>
          <a:p>
            <a:r>
              <a:rPr lang="nn-NO" dirty="0"/>
              <a:t>Men klar høgast del med tilsette i ikkje-fornybar.</a:t>
            </a:r>
          </a:p>
          <a:p>
            <a:pPr lvl="1"/>
            <a:r>
              <a:rPr lang="nn-NO" dirty="0"/>
              <a:t>Klart færrast i fornybar.</a:t>
            </a:r>
          </a:p>
          <a:p>
            <a:r>
              <a:rPr lang="nn-NO" dirty="0"/>
              <a:t>Relativt lik del med årsverk i ikkje-fornybar og marin.</a:t>
            </a:r>
          </a:p>
          <a:p>
            <a:pPr lvl="1"/>
            <a:r>
              <a:rPr lang="nn-NO" dirty="0"/>
              <a:t>Maritim og fornybar langt lågare del.</a:t>
            </a:r>
          </a:p>
        </p:txBody>
      </p:sp>
    </p:spTree>
    <p:extLst>
      <p:ext uri="{BB962C8B-B14F-4D97-AF65-F5344CB8AC3E}">
        <p14:creationId xmlns:p14="http://schemas.microsoft.com/office/powerpoint/2010/main" val="235831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5AD-CFDD-4A5F-A944-EB6BD7AEEBD9}" type="datetime1">
              <a:rPr lang="nb-NO" smtClean="0"/>
              <a:t>14.06.2018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1FAF-7871-49EB-A127-73B2FDBABADE}" type="slidenum">
              <a:rPr lang="nb-NO" smtClean="0"/>
              <a:t>9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Nyetableringar – </a:t>
            </a:r>
            <a:r>
              <a:rPr lang="nn-NO" dirty="0" err="1" smtClean="0"/>
              <a:t>overlevelsesrater</a:t>
            </a:r>
            <a:r>
              <a:rPr lang="nn-NO" dirty="0" smtClean="0"/>
              <a:t> geografisk</a:t>
            </a:r>
            <a:endParaRPr lang="nn-NO" dirty="0"/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/>
          </p:nvPr>
        </p:nvGraphicFramePr>
        <p:xfrm>
          <a:off x="515938" y="1454330"/>
          <a:ext cx="6507163" cy="478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lassholder for innhold 1"/>
          <p:cNvSpPr>
            <a:spLocks noGrp="1"/>
          </p:cNvSpPr>
          <p:nvPr>
            <p:ph idx="1"/>
          </p:nvPr>
        </p:nvSpPr>
        <p:spPr>
          <a:xfrm>
            <a:off x="8101304" y="4582391"/>
            <a:ext cx="3661206" cy="159385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n-NO" dirty="0" smtClean="0"/>
              <a:t>Estimerte </a:t>
            </a:r>
            <a:r>
              <a:rPr lang="nn-NO" dirty="0" err="1" smtClean="0"/>
              <a:t>overlevelsesrater</a:t>
            </a:r>
            <a:r>
              <a:rPr lang="nn-NO" dirty="0" smtClean="0"/>
              <a:t> for nye verksemder.</a:t>
            </a:r>
          </a:p>
          <a:p>
            <a:pPr lvl="1"/>
            <a:r>
              <a:rPr lang="nn-NO" dirty="0" smtClean="0"/>
              <a:t>Det er noko dobbeltteljing i talmaterialet som vil bli luka vekk i dei endelege tala.</a:t>
            </a:r>
            <a:endParaRPr lang="nn-NO" dirty="0"/>
          </a:p>
          <a:p>
            <a:pPr lvl="1"/>
            <a:endParaRPr lang="nn-NO" dirty="0" smtClean="0"/>
          </a:p>
          <a:p>
            <a:pPr lvl="1"/>
            <a:endParaRPr lang="nn-NO" dirty="0" smtClean="0"/>
          </a:p>
          <a:p>
            <a:endParaRPr lang="nn-NO" dirty="0"/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7211291" y="1638254"/>
            <a:ext cx="4520191" cy="2809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600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i="1" kern="120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 smtClean="0"/>
              <a:t>Sogn og Fjordane har klart høgast del med omsetnad, tilsette og årsverk tre år etter etablering.</a:t>
            </a:r>
          </a:p>
          <a:p>
            <a:pPr lvl="1"/>
            <a:r>
              <a:rPr lang="nn-NO" dirty="0" smtClean="0"/>
              <a:t>Rogaland klart lågast del.</a:t>
            </a:r>
          </a:p>
          <a:p>
            <a:r>
              <a:rPr lang="nn-NO" dirty="0" smtClean="0"/>
              <a:t>Hordaland midt på treet på omsetnad, men lågare enn </a:t>
            </a:r>
            <a:r>
              <a:rPr lang="nn-NO" dirty="0" err="1" smtClean="0"/>
              <a:t>S&amp;F</a:t>
            </a:r>
            <a:r>
              <a:rPr lang="nn-NO" dirty="0" smtClean="0"/>
              <a:t> og </a:t>
            </a:r>
            <a:r>
              <a:rPr lang="nn-NO" dirty="0" err="1" smtClean="0"/>
              <a:t>M&amp;R</a:t>
            </a:r>
            <a:r>
              <a:rPr lang="nn-NO" dirty="0" smtClean="0"/>
              <a:t> på både tilsette og årsverk.</a:t>
            </a:r>
          </a:p>
        </p:txBody>
      </p:sp>
    </p:spTree>
    <p:extLst>
      <p:ext uri="{BB962C8B-B14F-4D97-AF65-F5344CB8AC3E}">
        <p14:creationId xmlns:p14="http://schemas.microsoft.com/office/powerpoint/2010/main" val="1661050952"/>
      </p:ext>
    </p:extLst>
  </p:cSld>
  <p:clrMapOvr>
    <a:masterClrMapping/>
  </p:clrMapOvr>
</p:sld>
</file>

<file path=ppt/theme/theme1.xml><?xml version="1.0" encoding="utf-8"?>
<a:theme xmlns:a="http://schemas.openxmlformats.org/drawingml/2006/main" name="Hordaland_FK">
  <a:themeElements>
    <a:clrScheme name="Hordaland_FK">
      <a:dk1>
        <a:srgbClr val="1A171B"/>
      </a:dk1>
      <a:lt1>
        <a:srgbClr val="FFFFFF"/>
      </a:lt1>
      <a:dk2>
        <a:srgbClr val="555555"/>
      </a:dk2>
      <a:lt2>
        <a:srgbClr val="F1EDE4"/>
      </a:lt2>
      <a:accent1>
        <a:srgbClr val="DD1740"/>
      </a:accent1>
      <a:accent2>
        <a:srgbClr val="FFD100"/>
      </a:accent2>
      <a:accent3>
        <a:srgbClr val="8E837A"/>
      </a:accent3>
      <a:accent4>
        <a:srgbClr val="B8AFA6"/>
      </a:accent4>
      <a:accent5>
        <a:srgbClr val="116375"/>
      </a:accent5>
      <a:accent6>
        <a:srgbClr val="89C4C9"/>
      </a:accent6>
      <a:hlink>
        <a:srgbClr val="DD1740"/>
      </a:hlink>
      <a:folHlink>
        <a:srgbClr val="DD17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mal_16-9_HFK_v6" id="{5A4B1461-B5F1-4CCE-9240-FE7CC454C0DF}" vid="{99BC1C65-B27D-4D5B-AFD0-1AB6B7EEA0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1472</TotalTime>
  <Words>680</Words>
  <Application>Microsoft Office PowerPoint</Application>
  <PresentationFormat>Widescreen</PresentationFormat>
  <Paragraphs>106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Hordaland_FK</vt:lpstr>
      <vt:lpstr>Nøkkeltala – eit unikt og rikt materiale</vt:lpstr>
      <vt:lpstr>Kva får vi?</vt:lpstr>
      <vt:lpstr>Tidsserie gjer at vi kan følgje utviklinga over tid </vt:lpstr>
      <vt:lpstr>Presise data gir moglegheitar for djupare analyse! </vt:lpstr>
      <vt:lpstr>Grafisk fremstilling av data – på kommune- eller adresse!</vt:lpstr>
      <vt:lpstr>Nyetableringar i 2016: grunn til optimisme?</vt:lpstr>
      <vt:lpstr>Nyetableringar - fordeling av årsverk etter alder på verksemd</vt:lpstr>
      <vt:lpstr>Nyetableringar – overlevelsesrater</vt:lpstr>
      <vt:lpstr>Nyetableringar – overlevelsesrater geografisk</vt:lpstr>
      <vt:lpstr>Nyetableringar – overlevelsesrate per kommune</vt:lpstr>
      <vt:lpstr>Grunnlag for større analysar</vt:lpstr>
    </vt:vector>
  </TitlesOfParts>
  <Company>Hordaland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Lasse Kolbjørn Anke Hansen</dc:creator>
  <cp:lastModifiedBy>Kari Lilleng</cp:lastModifiedBy>
  <cp:revision>16</cp:revision>
  <dcterms:created xsi:type="dcterms:W3CDTF">2017-06-21T11:10:59Z</dcterms:created>
  <dcterms:modified xsi:type="dcterms:W3CDTF">2018-06-14T06:45:46Z</dcterms:modified>
</cp:coreProperties>
</file>