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sldIdLst>
    <p:sldId id="295" r:id="rId5"/>
    <p:sldId id="313" r:id="rId6"/>
    <p:sldId id="331" r:id="rId7"/>
    <p:sldId id="314" r:id="rId8"/>
    <p:sldId id="316" r:id="rId9"/>
    <p:sldId id="333" r:id="rId10"/>
    <p:sldId id="317" r:id="rId11"/>
    <p:sldId id="324" r:id="rId12"/>
    <p:sldId id="323" r:id="rId13"/>
    <p:sldId id="322" r:id="rId14"/>
    <p:sldId id="325" r:id="rId15"/>
    <p:sldId id="335" r:id="rId16"/>
    <p:sldId id="336" r:id="rId17"/>
    <p:sldId id="337" r:id="rId18"/>
    <p:sldId id="334" r:id="rId19"/>
  </p:sldIdLst>
  <p:sldSz cx="9144000" cy="6858000" type="screen4x3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4E29C7AF-51B0-465B-A129-2DDF233285E0}">
          <p14:sldIdLst>
            <p14:sldId id="295"/>
            <p14:sldId id="313"/>
            <p14:sldId id="331"/>
            <p14:sldId id="314"/>
            <p14:sldId id="316"/>
            <p14:sldId id="333"/>
            <p14:sldId id="317"/>
            <p14:sldId id="324"/>
            <p14:sldId id="323"/>
            <p14:sldId id="322"/>
            <p14:sldId id="325"/>
            <p14:sldId id="335"/>
            <p14:sldId id="336"/>
            <p14:sldId id="337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61E"/>
    <a:srgbClr val="A6761D"/>
    <a:srgbClr val="666666"/>
    <a:srgbClr val="E8298A"/>
    <a:srgbClr val="7570B3"/>
    <a:srgbClr val="E6AB02"/>
    <a:srgbClr val="D95F02"/>
    <a:srgbClr val="F2F2F2"/>
    <a:srgbClr val="F0F0F0"/>
    <a:srgbClr val="FD8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8275" autoAdjust="0"/>
  </p:normalViewPr>
  <p:slideViewPr>
    <p:cSldViewPr snapToGrid="0">
      <p:cViewPr varScale="1">
        <p:scale>
          <a:sx n="69" d="100"/>
          <a:sy n="69" d="100"/>
        </p:scale>
        <p:origin x="174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930827919057"/>
          <c:y val="3.6180313370012866E-2"/>
          <c:w val="0.81788345459640499"/>
          <c:h val="0.86445710033314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314C1E-F8F2-4222-AF4B-625E501BD0CD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5D5-4C54-B7EA-E594A30BFF6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605C6B7-36D3-4216-9C36-7F34BEB30B5E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5D5-4C54-B7EA-E594A30BFF6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2EAC69B-F731-41F8-9B8C-E437F952283D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5D5-4C54-B7EA-E594A30BFF6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DCBA264-F42D-4D8F-9D33-96C5DBBBB63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5D5-4C54-B7EA-E594A30BFF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Rogaland</c:v>
                </c:pt>
                <c:pt idx="1">
                  <c:v>Hordaland</c:v>
                </c:pt>
                <c:pt idx="2">
                  <c:v>Sogn og Fjordane</c:v>
                </c:pt>
                <c:pt idx="3">
                  <c:v>Møre og Romsdal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473526</c:v>
                </c:pt>
                <c:pt idx="1">
                  <c:v>522539</c:v>
                </c:pt>
                <c:pt idx="2">
                  <c:v>110230</c:v>
                </c:pt>
                <c:pt idx="3">
                  <c:v>266856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'Ark1'!$D$2:$D$5</c15:f>
                <c15:dlblRangeCache>
                  <c:ptCount val="4"/>
                  <c:pt idx="0">
                    <c:v>8.9 %</c:v>
                  </c:pt>
                  <c:pt idx="1">
                    <c:v>9.9 %</c:v>
                  </c:pt>
                  <c:pt idx="2">
                    <c:v>2.1 %</c:v>
                  </c:pt>
                  <c:pt idx="3">
                    <c:v>5.0 %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05D5-4C54-B7EA-E594A30BFF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450693648"/>
        <c:axId val="450694960"/>
      </c:barChart>
      <c:barChart>
        <c:barDir val="col"/>
        <c:grouping val="clustere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Rogaland</c:v>
                </c:pt>
                <c:pt idx="1">
                  <c:v>Hordaland</c:v>
                </c:pt>
                <c:pt idx="2">
                  <c:v>Sogn og Fjordane</c:v>
                </c:pt>
                <c:pt idx="3">
                  <c:v>Møre og Romsdal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5-4C54-B7EA-E594A30BF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706112"/>
        <c:axId val="450705128"/>
      </c:barChart>
      <c:catAx>
        <c:axId val="450693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0694960"/>
        <c:crosses val="autoZero"/>
        <c:auto val="1"/>
        <c:lblAlgn val="ctr"/>
        <c:lblOffset val="100"/>
        <c:noMultiLvlLbl val="0"/>
      </c:catAx>
      <c:valAx>
        <c:axId val="45069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0693648"/>
        <c:crosses val="autoZero"/>
        <c:crossBetween val="between"/>
        <c:dispUnits>
          <c:builtInUnit val="thousands"/>
        </c:dispUnits>
      </c:valAx>
      <c:valAx>
        <c:axId val="450705128"/>
        <c:scaling>
          <c:orientation val="minMax"/>
          <c:max val="6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0706112"/>
        <c:crosses val="max"/>
        <c:crossBetween val="between"/>
      </c:valAx>
      <c:catAx>
        <c:axId val="450706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0705128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38372541457768E-2"/>
          <c:y val="3.1837100569414592E-2"/>
          <c:w val="0.89819896693399237"/>
          <c:h val="0.88684336514856732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Vekst 2014-2016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3CF8BA2-0CD5-4A64-9406-9C5B0ED12044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A4F1C687-7ACF-46E7-ACCC-F5C8024AA40F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2A9-4165-AF4B-D08E2DBC52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9321052-9B38-4996-9410-513BBF4D1564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02553165-4E80-4907-BE14-1BBD9B20294B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2A9-4165-AF4B-D08E2DBC5230}"/>
                </c:ext>
              </c:extLst>
            </c:dLbl>
            <c:dLbl>
              <c:idx val="2"/>
              <c:layout>
                <c:manualLayout>
                  <c:x val="1.055537166994118E-3"/>
                  <c:y val="-3.1027492844118935E-3"/>
                </c:manualLayout>
              </c:layout>
              <c:tx>
                <c:rich>
                  <a:bodyPr/>
                  <a:lstStyle/>
                  <a:p>
                    <a:fld id="{38FD5E27-C7B9-4CF1-AA8E-0D25E2A4EFD8}" type="CELLRANGE">
                      <a:rPr lang="en-US" baseline="0"/>
                      <a:pPr/>
                      <a:t>[CELLEOMRÅDE]</a:t>
                    </a:fld>
                    <a:r>
                      <a:rPr lang="en-US" baseline="0"/>
                      <a:t>
</a:t>
                    </a:r>
                    <a:fld id="{FB997F66-F807-45FE-A8FE-530034F1614B}" type="BUBBLESIZE">
                      <a:rPr lang="en-US" baseline="0"/>
                      <a:pPr/>
                      <a:t>[BOBLESTØRRELSE]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2A9-4165-AF4B-D08E2DBC52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C7E62A7-F515-40AB-826C-0007FB69D3FD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14696C93-30D3-46E2-9564-D21579C77733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2A9-4165-AF4B-D08E2DBC523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b-N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Sheet1!$A$2:$A$5</c:f>
              <c:numCache>
                <c:formatCode>0.00</c:formatCode>
                <c:ptCount val="4"/>
                <c:pt idx="0">
                  <c:v>1.6309751990087442</c:v>
                </c:pt>
                <c:pt idx="1">
                  <c:v>2.1677563367395969</c:v>
                </c:pt>
                <c:pt idx="2">
                  <c:v>3.2757792060638922</c:v>
                </c:pt>
                <c:pt idx="3">
                  <c:v>1.3750677778503335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-9.3601857403599054E-3</c:v>
                </c:pt>
                <c:pt idx="1">
                  <c:v>-9.1330428159633215E-2</c:v>
                </c:pt>
                <c:pt idx="2">
                  <c:v>-0.12570767694882623</c:v>
                </c:pt>
                <c:pt idx="3">
                  <c:v>-3.123460768797226E-2</c:v>
                </c:pt>
              </c:numCache>
            </c:numRef>
          </c:yVal>
          <c:bubbleSize>
            <c:numRef>
              <c:f>Sheet1!$D$2:$D$5</c:f>
              <c:numCache>
                <c:formatCode>General</c:formatCode>
                <c:ptCount val="4"/>
                <c:pt idx="0">
                  <c:v>2.5350046911408172E-2</c:v>
                </c:pt>
                <c:pt idx="1">
                  <c:v>2.8859052763545365E-2</c:v>
                </c:pt>
                <c:pt idx="2">
                  <c:v>9.4253718359190164E-2</c:v>
                </c:pt>
                <c:pt idx="3">
                  <c:v>1.099369257011101E-2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Sheet1!$C$2:$C$5</c15:f>
                <c15:dlblRangeCache>
                  <c:ptCount val="4"/>
                  <c:pt idx="0">
                    <c:v>Marin</c:v>
                  </c:pt>
                  <c:pt idx="1">
                    <c:v>Maritim</c:v>
                  </c:pt>
                  <c:pt idx="2">
                    <c:v>Petroleum</c:v>
                  </c:pt>
                  <c:pt idx="3">
                    <c:v>Fornybar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32A9-4165-AF4B-D08E2DBC5230}"/>
            </c:ext>
          </c:extLst>
        </c:ser>
        <c:ser>
          <c:idx val="1"/>
          <c:order val="1"/>
          <c:tx>
            <c:v>2015</c:v>
          </c:tx>
          <c:spPr>
            <a:solidFill>
              <a:schemeClr val="tx2">
                <a:lumMod val="60000"/>
                <a:lumOff val="40000"/>
                <a:alpha val="50000"/>
              </a:schemeClr>
            </a:solidFill>
            <a:ln>
              <a:solidFill>
                <a:schemeClr val="tx2">
                  <a:alpha val="5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33DA27B-6503-4866-BBA8-A9216267F0CF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08FF7ECB-4488-49B4-B771-05ADE3491169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2FB-410D-B7F5-3A3BE6C547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D25B979-169B-4222-BC56-67BA64F791F0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CEE50A5C-5E16-4A39-B145-F0CBAC25470D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2FB-410D-B7F5-3A3BE6C547E6}"/>
                </c:ext>
              </c:extLst>
            </c:dLbl>
            <c:dLbl>
              <c:idx val="2"/>
              <c:layout>
                <c:manualLayout>
                  <c:x val="-3.01599399959309E-4"/>
                  <c:y val="-6.7773578755436943E-3"/>
                </c:manualLayout>
              </c:layout>
              <c:tx>
                <c:rich>
                  <a:bodyPr/>
                  <a:lstStyle/>
                  <a:p>
                    <a:fld id="{7135DC55-3181-4046-A1C6-9D9B69E7F83A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C8AA8BD7-F4FF-4E8A-9FA1-6DDF13C56B62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2FB-410D-B7F5-3A3BE6C547E6}"/>
                </c:ext>
              </c:extLst>
            </c:dLbl>
            <c:dLbl>
              <c:idx val="3"/>
              <c:layout>
                <c:manualLayout>
                  <c:x val="-9.4183370734655089E-2"/>
                  <c:y val="-0.10727190310784245"/>
                </c:manualLayout>
              </c:layout>
              <c:tx>
                <c:rich>
                  <a:bodyPr/>
                  <a:lstStyle/>
                  <a:p>
                    <a:fld id="{08BA6FE5-779E-4535-AEC3-39054D765626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313FFF6A-04ED-4757-B2A4-9BBC8D205658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2969594091907031E-2"/>
                      <c:h val="5.829236739974125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2FB-410D-B7F5-3A3BE6C547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b-N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Sheet1!$A$12:$A$15</c:f>
              <c:numCache>
                <c:formatCode>General</c:formatCode>
                <c:ptCount val="4"/>
                <c:pt idx="0">
                  <c:v>1.63</c:v>
                </c:pt>
                <c:pt idx="1">
                  <c:v>2.23</c:v>
                </c:pt>
                <c:pt idx="2">
                  <c:v>1.42</c:v>
                </c:pt>
                <c:pt idx="3">
                  <c:v>3.26</c:v>
                </c:pt>
              </c:numCache>
            </c:numRef>
          </c:xVal>
          <c:yVal>
            <c:numRef>
              <c:f>Sheet1!$B$12:$B$15</c:f>
              <c:numCache>
                <c:formatCode>0.00%</c:formatCode>
                <c:ptCount val="4"/>
                <c:pt idx="0">
                  <c:v>0.113</c:v>
                </c:pt>
                <c:pt idx="1">
                  <c:v>-3.5999999999999997E-2</c:v>
                </c:pt>
                <c:pt idx="2">
                  <c:v>6.0999999999999999E-2</c:v>
                </c:pt>
                <c:pt idx="3">
                  <c:v>-8.7999999999999995E-2</c:v>
                </c:pt>
              </c:numCache>
            </c:numRef>
          </c:yVal>
          <c:bubbleSize>
            <c:numRef>
              <c:f>Sheet1!$D$12:$D$15</c:f>
              <c:numCache>
                <c:formatCode>0.00%</c:formatCode>
                <c:ptCount val="4"/>
                <c:pt idx="0">
                  <c:v>2.5999999999999999E-2</c:v>
                </c:pt>
                <c:pt idx="1">
                  <c:v>3.5000000000000003E-2</c:v>
                </c:pt>
                <c:pt idx="2">
                  <c:v>1.2E-2</c:v>
                </c:pt>
                <c:pt idx="3">
                  <c:v>0.123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Sheet1!$C$12:$C$15</c15:f>
                <c15:dlblRangeCache>
                  <c:ptCount val="4"/>
                  <c:pt idx="0">
                    <c:v>Marin</c:v>
                  </c:pt>
                  <c:pt idx="1">
                    <c:v>Maritim</c:v>
                  </c:pt>
                  <c:pt idx="2">
                    <c:v>Fornybar</c:v>
                  </c:pt>
                  <c:pt idx="3">
                    <c:v>Petroleum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62FB-410D-B7F5-3A3BE6C54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sizeRepresents val="w"/>
        <c:axId val="813366431"/>
        <c:axId val="1062108271"/>
      </c:bubbleChart>
      <c:valAx>
        <c:axId val="813366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nb-NO" sz="1100" dirty="0"/>
                  <a:t>Relativ sysselsettingsandel på Vestlandet</a:t>
                </a:r>
              </a:p>
            </c:rich>
          </c:tx>
          <c:layout>
            <c:manualLayout>
              <c:xMode val="edge"/>
              <c:yMode val="edge"/>
              <c:x val="0.28130150526402092"/>
              <c:y val="0.94196636481241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nb-N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1062108271"/>
        <c:crosses val="autoZero"/>
        <c:crossBetween val="midCat"/>
      </c:valAx>
      <c:valAx>
        <c:axId val="106210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nb-NO" sz="1100" dirty="0"/>
                  <a:t>Sysselsettingsvekst</a:t>
                </a:r>
                <a:r>
                  <a:rPr lang="nb-NO" sz="1100" baseline="0" dirty="0"/>
                  <a:t> </a:t>
                </a:r>
                <a:r>
                  <a:rPr lang="nb-NO" sz="1100" dirty="0"/>
                  <a:t>2013-2015</a:t>
                </a:r>
              </a:p>
            </c:rich>
          </c:tx>
          <c:layout>
            <c:manualLayout>
              <c:xMode val="edge"/>
              <c:yMode val="edge"/>
              <c:x val="3.0852294639413806E-3"/>
              <c:y val="0.360879689521345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nb-N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813366431"/>
        <c:crossesAt val="1"/>
        <c:crossBetween val="midCat"/>
      </c:valAx>
      <c:sp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58533471153691E-2"/>
          <c:y val="4.713945464352217E-2"/>
          <c:w val="0.89549614922755771"/>
          <c:h val="0.77736093293771891"/>
        </c:manualLayout>
      </c:layout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Vekt (tonn) (v. akse)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'Ark1'!$B$1:$AJZ$1</c:f>
              <c:strCache>
                <c:ptCount val="961"/>
                <c:pt idx="0">
                  <c:v>2000U01</c:v>
                </c:pt>
                <c:pt idx="1">
                  <c:v>2000U02</c:v>
                </c:pt>
                <c:pt idx="2">
                  <c:v>2000U03</c:v>
                </c:pt>
                <c:pt idx="3">
                  <c:v>2000U04</c:v>
                </c:pt>
                <c:pt idx="4">
                  <c:v>2000U05</c:v>
                </c:pt>
                <c:pt idx="5">
                  <c:v>2000U06</c:v>
                </c:pt>
                <c:pt idx="6">
                  <c:v>2000U07</c:v>
                </c:pt>
                <c:pt idx="7">
                  <c:v>2000U08</c:v>
                </c:pt>
                <c:pt idx="8">
                  <c:v>2000U09</c:v>
                </c:pt>
                <c:pt idx="9">
                  <c:v>2000U10</c:v>
                </c:pt>
                <c:pt idx="10">
                  <c:v>2000U11</c:v>
                </c:pt>
                <c:pt idx="11">
                  <c:v>2000U12</c:v>
                </c:pt>
                <c:pt idx="12">
                  <c:v>2000U13</c:v>
                </c:pt>
                <c:pt idx="13">
                  <c:v>2000U14</c:v>
                </c:pt>
                <c:pt idx="14">
                  <c:v>2000U15</c:v>
                </c:pt>
                <c:pt idx="15">
                  <c:v>2000U16</c:v>
                </c:pt>
                <c:pt idx="16">
                  <c:v>2000U17</c:v>
                </c:pt>
                <c:pt idx="17">
                  <c:v>2000U18</c:v>
                </c:pt>
                <c:pt idx="18">
                  <c:v>2000U19</c:v>
                </c:pt>
                <c:pt idx="19">
                  <c:v>2000U20</c:v>
                </c:pt>
                <c:pt idx="20">
                  <c:v>2000U21</c:v>
                </c:pt>
                <c:pt idx="21">
                  <c:v>2000U22</c:v>
                </c:pt>
                <c:pt idx="22">
                  <c:v>2000U23</c:v>
                </c:pt>
                <c:pt idx="23">
                  <c:v>2000U24</c:v>
                </c:pt>
                <c:pt idx="24">
                  <c:v>2000U25</c:v>
                </c:pt>
                <c:pt idx="25">
                  <c:v>2000U26</c:v>
                </c:pt>
                <c:pt idx="26">
                  <c:v>2000U27</c:v>
                </c:pt>
                <c:pt idx="27">
                  <c:v>2000U28</c:v>
                </c:pt>
                <c:pt idx="28">
                  <c:v>2000U29</c:v>
                </c:pt>
                <c:pt idx="29">
                  <c:v>2000U30</c:v>
                </c:pt>
                <c:pt idx="30">
                  <c:v>2000U31</c:v>
                </c:pt>
                <c:pt idx="31">
                  <c:v>2000U32</c:v>
                </c:pt>
                <c:pt idx="32">
                  <c:v>2000U33</c:v>
                </c:pt>
                <c:pt idx="33">
                  <c:v>2000U34</c:v>
                </c:pt>
                <c:pt idx="34">
                  <c:v>2000U35</c:v>
                </c:pt>
                <c:pt idx="35">
                  <c:v>2000U36</c:v>
                </c:pt>
                <c:pt idx="36">
                  <c:v>2000U37</c:v>
                </c:pt>
                <c:pt idx="37">
                  <c:v>2000U38</c:v>
                </c:pt>
                <c:pt idx="38">
                  <c:v>2000U39</c:v>
                </c:pt>
                <c:pt idx="39">
                  <c:v>2000U40</c:v>
                </c:pt>
                <c:pt idx="40">
                  <c:v>2000U41</c:v>
                </c:pt>
                <c:pt idx="41">
                  <c:v>2000U42</c:v>
                </c:pt>
                <c:pt idx="42">
                  <c:v>2000U43</c:v>
                </c:pt>
                <c:pt idx="43">
                  <c:v>2000U44</c:v>
                </c:pt>
                <c:pt idx="44">
                  <c:v>2000U45</c:v>
                </c:pt>
                <c:pt idx="45">
                  <c:v>2000U46</c:v>
                </c:pt>
                <c:pt idx="46">
                  <c:v>2000U47</c:v>
                </c:pt>
                <c:pt idx="47">
                  <c:v>2000U48</c:v>
                </c:pt>
                <c:pt idx="48">
                  <c:v>2000U49</c:v>
                </c:pt>
                <c:pt idx="49">
                  <c:v>2000U50</c:v>
                </c:pt>
                <c:pt idx="50">
                  <c:v>2000U51</c:v>
                </c:pt>
                <c:pt idx="51">
                  <c:v>2000U52</c:v>
                </c:pt>
                <c:pt idx="52">
                  <c:v>2001U01</c:v>
                </c:pt>
                <c:pt idx="53">
                  <c:v>2001U02</c:v>
                </c:pt>
                <c:pt idx="54">
                  <c:v>2001U03</c:v>
                </c:pt>
                <c:pt idx="55">
                  <c:v>2001U04</c:v>
                </c:pt>
                <c:pt idx="56">
                  <c:v>2001U05</c:v>
                </c:pt>
                <c:pt idx="57">
                  <c:v>2001U06</c:v>
                </c:pt>
                <c:pt idx="58">
                  <c:v>2001U07</c:v>
                </c:pt>
                <c:pt idx="59">
                  <c:v>2001U08</c:v>
                </c:pt>
                <c:pt idx="60">
                  <c:v>2001U09</c:v>
                </c:pt>
                <c:pt idx="61">
                  <c:v>2001U10</c:v>
                </c:pt>
                <c:pt idx="62">
                  <c:v>2001U11</c:v>
                </c:pt>
                <c:pt idx="63">
                  <c:v>2001U12</c:v>
                </c:pt>
                <c:pt idx="64">
                  <c:v>2001U13</c:v>
                </c:pt>
                <c:pt idx="65">
                  <c:v>2001U14</c:v>
                </c:pt>
                <c:pt idx="66">
                  <c:v>2001U15</c:v>
                </c:pt>
                <c:pt idx="67">
                  <c:v>2001U16</c:v>
                </c:pt>
                <c:pt idx="68">
                  <c:v>2001U17</c:v>
                </c:pt>
                <c:pt idx="69">
                  <c:v>2001U18</c:v>
                </c:pt>
                <c:pt idx="70">
                  <c:v>2001U19</c:v>
                </c:pt>
                <c:pt idx="71">
                  <c:v>2001U20</c:v>
                </c:pt>
                <c:pt idx="72">
                  <c:v>2001U21</c:v>
                </c:pt>
                <c:pt idx="73">
                  <c:v>2001U22</c:v>
                </c:pt>
                <c:pt idx="74">
                  <c:v>2001U23</c:v>
                </c:pt>
                <c:pt idx="75">
                  <c:v>2001U24</c:v>
                </c:pt>
                <c:pt idx="76">
                  <c:v>2001U25</c:v>
                </c:pt>
                <c:pt idx="77">
                  <c:v>2001U26</c:v>
                </c:pt>
                <c:pt idx="78">
                  <c:v>2001U27</c:v>
                </c:pt>
                <c:pt idx="79">
                  <c:v>2001U28</c:v>
                </c:pt>
                <c:pt idx="80">
                  <c:v>2001U29</c:v>
                </c:pt>
                <c:pt idx="81">
                  <c:v>2001U30</c:v>
                </c:pt>
                <c:pt idx="82">
                  <c:v>2001U31</c:v>
                </c:pt>
                <c:pt idx="83">
                  <c:v>2001U32</c:v>
                </c:pt>
                <c:pt idx="84">
                  <c:v>2001U33</c:v>
                </c:pt>
                <c:pt idx="85">
                  <c:v>2001U34</c:v>
                </c:pt>
                <c:pt idx="86">
                  <c:v>2001U35</c:v>
                </c:pt>
                <c:pt idx="87">
                  <c:v>2001U36</c:v>
                </c:pt>
                <c:pt idx="88">
                  <c:v>2001U37</c:v>
                </c:pt>
                <c:pt idx="89">
                  <c:v>2001U38</c:v>
                </c:pt>
                <c:pt idx="90">
                  <c:v>2001U39</c:v>
                </c:pt>
                <c:pt idx="91">
                  <c:v>2001U40</c:v>
                </c:pt>
                <c:pt idx="92">
                  <c:v>2001U41</c:v>
                </c:pt>
                <c:pt idx="93">
                  <c:v>2001U42</c:v>
                </c:pt>
                <c:pt idx="94">
                  <c:v>2001U43</c:v>
                </c:pt>
                <c:pt idx="95">
                  <c:v>2001U44</c:v>
                </c:pt>
                <c:pt idx="96">
                  <c:v>2001U45</c:v>
                </c:pt>
                <c:pt idx="97">
                  <c:v>2001U46</c:v>
                </c:pt>
                <c:pt idx="98">
                  <c:v>2001U47</c:v>
                </c:pt>
                <c:pt idx="99">
                  <c:v>2001U48</c:v>
                </c:pt>
                <c:pt idx="100">
                  <c:v>2001U49</c:v>
                </c:pt>
                <c:pt idx="101">
                  <c:v>2001U50</c:v>
                </c:pt>
                <c:pt idx="102">
                  <c:v>2001U51</c:v>
                </c:pt>
                <c:pt idx="103">
                  <c:v>2001U52</c:v>
                </c:pt>
                <c:pt idx="104">
                  <c:v>2002U01</c:v>
                </c:pt>
                <c:pt idx="105">
                  <c:v>2002U02</c:v>
                </c:pt>
                <c:pt idx="106">
                  <c:v>2002U03</c:v>
                </c:pt>
                <c:pt idx="107">
                  <c:v>2002U04</c:v>
                </c:pt>
                <c:pt idx="108">
                  <c:v>2002U05</c:v>
                </c:pt>
                <c:pt idx="109">
                  <c:v>2002U06</c:v>
                </c:pt>
                <c:pt idx="110">
                  <c:v>2002U07</c:v>
                </c:pt>
                <c:pt idx="111">
                  <c:v>2002U08</c:v>
                </c:pt>
                <c:pt idx="112">
                  <c:v>2002U09</c:v>
                </c:pt>
                <c:pt idx="113">
                  <c:v>2002U10</c:v>
                </c:pt>
                <c:pt idx="114">
                  <c:v>2002U11</c:v>
                </c:pt>
                <c:pt idx="115">
                  <c:v>2002U12</c:v>
                </c:pt>
                <c:pt idx="116">
                  <c:v>2002U13</c:v>
                </c:pt>
                <c:pt idx="117">
                  <c:v>2002U14</c:v>
                </c:pt>
                <c:pt idx="118">
                  <c:v>2002U15</c:v>
                </c:pt>
                <c:pt idx="119">
                  <c:v>2002U16</c:v>
                </c:pt>
                <c:pt idx="120">
                  <c:v>2002U17</c:v>
                </c:pt>
                <c:pt idx="121">
                  <c:v>2002U18</c:v>
                </c:pt>
                <c:pt idx="122">
                  <c:v>2002U19</c:v>
                </c:pt>
                <c:pt idx="123">
                  <c:v>2002U20</c:v>
                </c:pt>
                <c:pt idx="124">
                  <c:v>2002U21</c:v>
                </c:pt>
                <c:pt idx="125">
                  <c:v>2002U22</c:v>
                </c:pt>
                <c:pt idx="126">
                  <c:v>2002U23</c:v>
                </c:pt>
                <c:pt idx="127">
                  <c:v>2002U24</c:v>
                </c:pt>
                <c:pt idx="128">
                  <c:v>2002U25</c:v>
                </c:pt>
                <c:pt idx="129">
                  <c:v>2002U26</c:v>
                </c:pt>
                <c:pt idx="130">
                  <c:v>2002U27</c:v>
                </c:pt>
                <c:pt idx="131">
                  <c:v>2002U28</c:v>
                </c:pt>
                <c:pt idx="132">
                  <c:v>2002U29</c:v>
                </c:pt>
                <c:pt idx="133">
                  <c:v>2002U30</c:v>
                </c:pt>
                <c:pt idx="134">
                  <c:v>2002U31</c:v>
                </c:pt>
                <c:pt idx="135">
                  <c:v>2002U32</c:v>
                </c:pt>
                <c:pt idx="136">
                  <c:v>2002U33</c:v>
                </c:pt>
                <c:pt idx="137">
                  <c:v>2002U34</c:v>
                </c:pt>
                <c:pt idx="138">
                  <c:v>2002U35</c:v>
                </c:pt>
                <c:pt idx="139">
                  <c:v>2002U36</c:v>
                </c:pt>
                <c:pt idx="140">
                  <c:v>2002U37</c:v>
                </c:pt>
                <c:pt idx="141">
                  <c:v>2002U38</c:v>
                </c:pt>
                <c:pt idx="142">
                  <c:v>2002U39</c:v>
                </c:pt>
                <c:pt idx="143">
                  <c:v>2002U40</c:v>
                </c:pt>
                <c:pt idx="144">
                  <c:v>2002U41</c:v>
                </c:pt>
                <c:pt idx="145">
                  <c:v>2002U42</c:v>
                </c:pt>
                <c:pt idx="146">
                  <c:v>2002U43</c:v>
                </c:pt>
                <c:pt idx="147">
                  <c:v>2002U44</c:v>
                </c:pt>
                <c:pt idx="148">
                  <c:v>2002U45</c:v>
                </c:pt>
                <c:pt idx="149">
                  <c:v>2002U46</c:v>
                </c:pt>
                <c:pt idx="150">
                  <c:v>2002U47</c:v>
                </c:pt>
                <c:pt idx="151">
                  <c:v>2002U48</c:v>
                </c:pt>
                <c:pt idx="152">
                  <c:v>2002U49</c:v>
                </c:pt>
                <c:pt idx="153">
                  <c:v>2002U50</c:v>
                </c:pt>
                <c:pt idx="154">
                  <c:v>2002U51</c:v>
                </c:pt>
                <c:pt idx="155">
                  <c:v>2002U52</c:v>
                </c:pt>
                <c:pt idx="156">
                  <c:v>2003U01</c:v>
                </c:pt>
                <c:pt idx="157">
                  <c:v>2003U02</c:v>
                </c:pt>
                <c:pt idx="158">
                  <c:v>2003U03</c:v>
                </c:pt>
                <c:pt idx="159">
                  <c:v>2003U04</c:v>
                </c:pt>
                <c:pt idx="160">
                  <c:v>2003U05</c:v>
                </c:pt>
                <c:pt idx="161">
                  <c:v>2003U06</c:v>
                </c:pt>
                <c:pt idx="162">
                  <c:v>2003U07</c:v>
                </c:pt>
                <c:pt idx="163">
                  <c:v>2003U08</c:v>
                </c:pt>
                <c:pt idx="164">
                  <c:v>2003U09</c:v>
                </c:pt>
                <c:pt idx="165">
                  <c:v>2003U10</c:v>
                </c:pt>
                <c:pt idx="166">
                  <c:v>2003U11</c:v>
                </c:pt>
                <c:pt idx="167">
                  <c:v>2003U12</c:v>
                </c:pt>
                <c:pt idx="168">
                  <c:v>2003U13</c:v>
                </c:pt>
                <c:pt idx="169">
                  <c:v>2003U14</c:v>
                </c:pt>
                <c:pt idx="170">
                  <c:v>2003U15</c:v>
                </c:pt>
                <c:pt idx="171">
                  <c:v>2003U16</c:v>
                </c:pt>
                <c:pt idx="172">
                  <c:v>2003U17</c:v>
                </c:pt>
                <c:pt idx="173">
                  <c:v>2003U18</c:v>
                </c:pt>
                <c:pt idx="174">
                  <c:v>2003U19</c:v>
                </c:pt>
                <c:pt idx="175">
                  <c:v>2003U20</c:v>
                </c:pt>
                <c:pt idx="176">
                  <c:v>2003U21</c:v>
                </c:pt>
                <c:pt idx="177">
                  <c:v>2003U22</c:v>
                </c:pt>
                <c:pt idx="178">
                  <c:v>2003U23</c:v>
                </c:pt>
                <c:pt idx="179">
                  <c:v>2003U24</c:v>
                </c:pt>
                <c:pt idx="180">
                  <c:v>2003U25</c:v>
                </c:pt>
                <c:pt idx="181">
                  <c:v>2003U26</c:v>
                </c:pt>
                <c:pt idx="182">
                  <c:v>2003U27</c:v>
                </c:pt>
                <c:pt idx="183">
                  <c:v>2003U28</c:v>
                </c:pt>
                <c:pt idx="184">
                  <c:v>2003U29</c:v>
                </c:pt>
                <c:pt idx="185">
                  <c:v>2003U30</c:v>
                </c:pt>
                <c:pt idx="186">
                  <c:v>2003U31</c:v>
                </c:pt>
                <c:pt idx="187">
                  <c:v>2003U32</c:v>
                </c:pt>
                <c:pt idx="188">
                  <c:v>2003U33</c:v>
                </c:pt>
                <c:pt idx="189">
                  <c:v>2003U34</c:v>
                </c:pt>
                <c:pt idx="190">
                  <c:v>2003U35</c:v>
                </c:pt>
                <c:pt idx="191">
                  <c:v>2003U36</c:v>
                </c:pt>
                <c:pt idx="192">
                  <c:v>2003U37</c:v>
                </c:pt>
                <c:pt idx="193">
                  <c:v>2003U38</c:v>
                </c:pt>
                <c:pt idx="194">
                  <c:v>2003U39</c:v>
                </c:pt>
                <c:pt idx="195">
                  <c:v>2003U40</c:v>
                </c:pt>
                <c:pt idx="196">
                  <c:v>2003U41</c:v>
                </c:pt>
                <c:pt idx="197">
                  <c:v>2003U42</c:v>
                </c:pt>
                <c:pt idx="198">
                  <c:v>2003U43</c:v>
                </c:pt>
                <c:pt idx="199">
                  <c:v>2003U44</c:v>
                </c:pt>
                <c:pt idx="200">
                  <c:v>2003U45</c:v>
                </c:pt>
                <c:pt idx="201">
                  <c:v>2003U46</c:v>
                </c:pt>
                <c:pt idx="202">
                  <c:v>2003U47</c:v>
                </c:pt>
                <c:pt idx="203">
                  <c:v>2003U48</c:v>
                </c:pt>
                <c:pt idx="204">
                  <c:v>2003U49</c:v>
                </c:pt>
                <c:pt idx="205">
                  <c:v>2003U50</c:v>
                </c:pt>
                <c:pt idx="206">
                  <c:v>2003U51</c:v>
                </c:pt>
                <c:pt idx="207">
                  <c:v>2003U52</c:v>
                </c:pt>
                <c:pt idx="208">
                  <c:v>2004U01</c:v>
                </c:pt>
                <c:pt idx="209">
                  <c:v>2004U02</c:v>
                </c:pt>
                <c:pt idx="210">
                  <c:v>2004U03</c:v>
                </c:pt>
                <c:pt idx="211">
                  <c:v>2004U04</c:v>
                </c:pt>
                <c:pt idx="212">
                  <c:v>2004U05</c:v>
                </c:pt>
                <c:pt idx="213">
                  <c:v>2004U06</c:v>
                </c:pt>
                <c:pt idx="214">
                  <c:v>2004U07</c:v>
                </c:pt>
                <c:pt idx="215">
                  <c:v>2004U08</c:v>
                </c:pt>
                <c:pt idx="216">
                  <c:v>2004U09</c:v>
                </c:pt>
                <c:pt idx="217">
                  <c:v>2004U10</c:v>
                </c:pt>
                <c:pt idx="218">
                  <c:v>2004U11</c:v>
                </c:pt>
                <c:pt idx="219">
                  <c:v>2004U12</c:v>
                </c:pt>
                <c:pt idx="220">
                  <c:v>2004U13</c:v>
                </c:pt>
                <c:pt idx="221">
                  <c:v>2004U14</c:v>
                </c:pt>
                <c:pt idx="222">
                  <c:v>2004U15</c:v>
                </c:pt>
                <c:pt idx="223">
                  <c:v>2004U16</c:v>
                </c:pt>
                <c:pt idx="224">
                  <c:v>2004U17</c:v>
                </c:pt>
                <c:pt idx="225">
                  <c:v>2004U18</c:v>
                </c:pt>
                <c:pt idx="226">
                  <c:v>2004U19</c:v>
                </c:pt>
                <c:pt idx="227">
                  <c:v>2004U20</c:v>
                </c:pt>
                <c:pt idx="228">
                  <c:v>2004U21</c:v>
                </c:pt>
                <c:pt idx="229">
                  <c:v>2004U22</c:v>
                </c:pt>
                <c:pt idx="230">
                  <c:v>2004U23</c:v>
                </c:pt>
                <c:pt idx="231">
                  <c:v>2004U24</c:v>
                </c:pt>
                <c:pt idx="232">
                  <c:v>2004U25</c:v>
                </c:pt>
                <c:pt idx="233">
                  <c:v>2004U26</c:v>
                </c:pt>
                <c:pt idx="234">
                  <c:v>2004U27</c:v>
                </c:pt>
                <c:pt idx="235">
                  <c:v>2004U28</c:v>
                </c:pt>
                <c:pt idx="236">
                  <c:v>2004U29</c:v>
                </c:pt>
                <c:pt idx="237">
                  <c:v>2004U30</c:v>
                </c:pt>
                <c:pt idx="238">
                  <c:v>2004U31</c:v>
                </c:pt>
                <c:pt idx="239">
                  <c:v>2004U32</c:v>
                </c:pt>
                <c:pt idx="240">
                  <c:v>2004U33</c:v>
                </c:pt>
                <c:pt idx="241">
                  <c:v>2004U34</c:v>
                </c:pt>
                <c:pt idx="242">
                  <c:v>2004U35</c:v>
                </c:pt>
                <c:pt idx="243">
                  <c:v>2004U36</c:v>
                </c:pt>
                <c:pt idx="244">
                  <c:v>2004U37</c:v>
                </c:pt>
                <c:pt idx="245">
                  <c:v>2004U38</c:v>
                </c:pt>
                <c:pt idx="246">
                  <c:v>2004U39</c:v>
                </c:pt>
                <c:pt idx="247">
                  <c:v>2004U40</c:v>
                </c:pt>
                <c:pt idx="248">
                  <c:v>2004U41</c:v>
                </c:pt>
                <c:pt idx="249">
                  <c:v>2004U42</c:v>
                </c:pt>
                <c:pt idx="250">
                  <c:v>2004U43</c:v>
                </c:pt>
                <c:pt idx="251">
                  <c:v>2004U44</c:v>
                </c:pt>
                <c:pt idx="252">
                  <c:v>2004U45</c:v>
                </c:pt>
                <c:pt idx="253">
                  <c:v>2004U46</c:v>
                </c:pt>
                <c:pt idx="254">
                  <c:v>2004U47</c:v>
                </c:pt>
                <c:pt idx="255">
                  <c:v>2004U48</c:v>
                </c:pt>
                <c:pt idx="256">
                  <c:v>2004U49</c:v>
                </c:pt>
                <c:pt idx="257">
                  <c:v>2004U50</c:v>
                </c:pt>
                <c:pt idx="258">
                  <c:v>2004U51</c:v>
                </c:pt>
                <c:pt idx="259">
                  <c:v>2004U52</c:v>
                </c:pt>
                <c:pt idx="260">
                  <c:v>2004U53</c:v>
                </c:pt>
                <c:pt idx="261">
                  <c:v>2005U01</c:v>
                </c:pt>
                <c:pt idx="262">
                  <c:v>2005U02</c:v>
                </c:pt>
                <c:pt idx="263">
                  <c:v>2005U03</c:v>
                </c:pt>
                <c:pt idx="264">
                  <c:v>2005U04</c:v>
                </c:pt>
                <c:pt idx="265">
                  <c:v>2005U05</c:v>
                </c:pt>
                <c:pt idx="266">
                  <c:v>2005U06</c:v>
                </c:pt>
                <c:pt idx="267">
                  <c:v>2005U07</c:v>
                </c:pt>
                <c:pt idx="268">
                  <c:v>2005U08</c:v>
                </c:pt>
                <c:pt idx="269">
                  <c:v>2005U09</c:v>
                </c:pt>
                <c:pt idx="270">
                  <c:v>2005U10</c:v>
                </c:pt>
                <c:pt idx="271">
                  <c:v>2005U11</c:v>
                </c:pt>
                <c:pt idx="272">
                  <c:v>2005U12</c:v>
                </c:pt>
                <c:pt idx="273">
                  <c:v>2005U13</c:v>
                </c:pt>
                <c:pt idx="274">
                  <c:v>2005U14</c:v>
                </c:pt>
                <c:pt idx="275">
                  <c:v>2005U15</c:v>
                </c:pt>
                <c:pt idx="276">
                  <c:v>2005U16</c:v>
                </c:pt>
                <c:pt idx="277">
                  <c:v>2005U17</c:v>
                </c:pt>
                <c:pt idx="278">
                  <c:v>2005U18</c:v>
                </c:pt>
                <c:pt idx="279">
                  <c:v>2005U19</c:v>
                </c:pt>
                <c:pt idx="280">
                  <c:v>2005U20</c:v>
                </c:pt>
                <c:pt idx="281">
                  <c:v>2005U21</c:v>
                </c:pt>
                <c:pt idx="282">
                  <c:v>2005U22</c:v>
                </c:pt>
                <c:pt idx="283">
                  <c:v>2005U23</c:v>
                </c:pt>
                <c:pt idx="284">
                  <c:v>2005U24</c:v>
                </c:pt>
                <c:pt idx="285">
                  <c:v>2005U25</c:v>
                </c:pt>
                <c:pt idx="286">
                  <c:v>2005U26</c:v>
                </c:pt>
                <c:pt idx="287">
                  <c:v>2005U27</c:v>
                </c:pt>
                <c:pt idx="288">
                  <c:v>2005U28</c:v>
                </c:pt>
                <c:pt idx="289">
                  <c:v>2005U29</c:v>
                </c:pt>
                <c:pt idx="290">
                  <c:v>2005U30</c:v>
                </c:pt>
                <c:pt idx="291">
                  <c:v>2005U31</c:v>
                </c:pt>
                <c:pt idx="292">
                  <c:v>2005U32</c:v>
                </c:pt>
                <c:pt idx="293">
                  <c:v>2005U33</c:v>
                </c:pt>
                <c:pt idx="294">
                  <c:v>2005U34</c:v>
                </c:pt>
                <c:pt idx="295">
                  <c:v>2005U35</c:v>
                </c:pt>
                <c:pt idx="296">
                  <c:v>2005U36</c:v>
                </c:pt>
                <c:pt idx="297">
                  <c:v>2005U37</c:v>
                </c:pt>
                <c:pt idx="298">
                  <c:v>2005U38</c:v>
                </c:pt>
                <c:pt idx="299">
                  <c:v>2005U39</c:v>
                </c:pt>
                <c:pt idx="300">
                  <c:v>2005U40</c:v>
                </c:pt>
                <c:pt idx="301">
                  <c:v>2005U41</c:v>
                </c:pt>
                <c:pt idx="302">
                  <c:v>2005U42</c:v>
                </c:pt>
                <c:pt idx="303">
                  <c:v>2005U43</c:v>
                </c:pt>
                <c:pt idx="304">
                  <c:v>2005U44</c:v>
                </c:pt>
                <c:pt idx="305">
                  <c:v>2005U45</c:v>
                </c:pt>
                <c:pt idx="306">
                  <c:v>2005U46</c:v>
                </c:pt>
                <c:pt idx="307">
                  <c:v>2005U47</c:v>
                </c:pt>
                <c:pt idx="308">
                  <c:v>2005U48</c:v>
                </c:pt>
                <c:pt idx="309">
                  <c:v>2005U49</c:v>
                </c:pt>
                <c:pt idx="310">
                  <c:v>2005U50</c:v>
                </c:pt>
                <c:pt idx="311">
                  <c:v>2005U51</c:v>
                </c:pt>
                <c:pt idx="312">
                  <c:v>2005U52</c:v>
                </c:pt>
                <c:pt idx="313">
                  <c:v>2006U01</c:v>
                </c:pt>
                <c:pt idx="314">
                  <c:v>2006U02</c:v>
                </c:pt>
                <c:pt idx="315">
                  <c:v>2006U03</c:v>
                </c:pt>
                <c:pt idx="316">
                  <c:v>2006U04</c:v>
                </c:pt>
                <c:pt idx="317">
                  <c:v>2006U05</c:v>
                </c:pt>
                <c:pt idx="318">
                  <c:v>2006U06</c:v>
                </c:pt>
                <c:pt idx="319">
                  <c:v>2006U07</c:v>
                </c:pt>
                <c:pt idx="320">
                  <c:v>2006U08</c:v>
                </c:pt>
                <c:pt idx="321">
                  <c:v>2006U09</c:v>
                </c:pt>
                <c:pt idx="322">
                  <c:v>2006U10</c:v>
                </c:pt>
                <c:pt idx="323">
                  <c:v>2006U11</c:v>
                </c:pt>
                <c:pt idx="324">
                  <c:v>2006U12</c:v>
                </c:pt>
                <c:pt idx="325">
                  <c:v>2006U13</c:v>
                </c:pt>
                <c:pt idx="326">
                  <c:v>2006U14</c:v>
                </c:pt>
                <c:pt idx="327">
                  <c:v>2006U15</c:v>
                </c:pt>
                <c:pt idx="328">
                  <c:v>2006U16</c:v>
                </c:pt>
                <c:pt idx="329">
                  <c:v>2006U17</c:v>
                </c:pt>
                <c:pt idx="330">
                  <c:v>2006U18</c:v>
                </c:pt>
                <c:pt idx="331">
                  <c:v>2006U19</c:v>
                </c:pt>
                <c:pt idx="332">
                  <c:v>2006U20</c:v>
                </c:pt>
                <c:pt idx="333">
                  <c:v>2006U21</c:v>
                </c:pt>
                <c:pt idx="334">
                  <c:v>2006U22</c:v>
                </c:pt>
                <c:pt idx="335">
                  <c:v>2006U23</c:v>
                </c:pt>
                <c:pt idx="336">
                  <c:v>2006U24</c:v>
                </c:pt>
                <c:pt idx="337">
                  <c:v>2006U25</c:v>
                </c:pt>
                <c:pt idx="338">
                  <c:v>2006U26</c:v>
                </c:pt>
                <c:pt idx="339">
                  <c:v>2006U27</c:v>
                </c:pt>
                <c:pt idx="340">
                  <c:v>2006U28</c:v>
                </c:pt>
                <c:pt idx="341">
                  <c:v>2006U29</c:v>
                </c:pt>
                <c:pt idx="342">
                  <c:v>2006U30</c:v>
                </c:pt>
                <c:pt idx="343">
                  <c:v>2006U31</c:v>
                </c:pt>
                <c:pt idx="344">
                  <c:v>2006U32</c:v>
                </c:pt>
                <c:pt idx="345">
                  <c:v>2006U33</c:v>
                </c:pt>
                <c:pt idx="346">
                  <c:v>2006U34</c:v>
                </c:pt>
                <c:pt idx="347">
                  <c:v>2006U35</c:v>
                </c:pt>
                <c:pt idx="348">
                  <c:v>2006U36</c:v>
                </c:pt>
                <c:pt idx="349">
                  <c:v>2006U37</c:v>
                </c:pt>
                <c:pt idx="350">
                  <c:v>2006U38</c:v>
                </c:pt>
                <c:pt idx="351">
                  <c:v>2006U39</c:v>
                </c:pt>
                <c:pt idx="352">
                  <c:v>2006U40</c:v>
                </c:pt>
                <c:pt idx="353">
                  <c:v>2006U41</c:v>
                </c:pt>
                <c:pt idx="354">
                  <c:v>2006U42</c:v>
                </c:pt>
                <c:pt idx="355">
                  <c:v>2006U43</c:v>
                </c:pt>
                <c:pt idx="356">
                  <c:v>2006U44</c:v>
                </c:pt>
                <c:pt idx="357">
                  <c:v>2006U45</c:v>
                </c:pt>
                <c:pt idx="358">
                  <c:v>2006U46</c:v>
                </c:pt>
                <c:pt idx="359">
                  <c:v>2006U47</c:v>
                </c:pt>
                <c:pt idx="360">
                  <c:v>2006U48</c:v>
                </c:pt>
                <c:pt idx="361">
                  <c:v>2006U49</c:v>
                </c:pt>
                <c:pt idx="362">
                  <c:v>2006U50</c:v>
                </c:pt>
                <c:pt idx="363">
                  <c:v>2006U51</c:v>
                </c:pt>
                <c:pt idx="364">
                  <c:v>2006U52</c:v>
                </c:pt>
                <c:pt idx="365">
                  <c:v>2007U01</c:v>
                </c:pt>
                <c:pt idx="366">
                  <c:v>2007U02</c:v>
                </c:pt>
                <c:pt idx="367">
                  <c:v>2007U03</c:v>
                </c:pt>
                <c:pt idx="368">
                  <c:v>2007U04</c:v>
                </c:pt>
                <c:pt idx="369">
                  <c:v>2007U05</c:v>
                </c:pt>
                <c:pt idx="370">
                  <c:v>2007U06</c:v>
                </c:pt>
                <c:pt idx="371">
                  <c:v>2007U07</c:v>
                </c:pt>
                <c:pt idx="372">
                  <c:v>2007U08</c:v>
                </c:pt>
                <c:pt idx="373">
                  <c:v>2007U09</c:v>
                </c:pt>
                <c:pt idx="374">
                  <c:v>2007U10</c:v>
                </c:pt>
                <c:pt idx="375">
                  <c:v>2007U11</c:v>
                </c:pt>
                <c:pt idx="376">
                  <c:v>2007U12</c:v>
                </c:pt>
                <c:pt idx="377">
                  <c:v>2007U13</c:v>
                </c:pt>
                <c:pt idx="378">
                  <c:v>2007U14</c:v>
                </c:pt>
                <c:pt idx="379">
                  <c:v>2007U15</c:v>
                </c:pt>
                <c:pt idx="380">
                  <c:v>2007U16</c:v>
                </c:pt>
                <c:pt idx="381">
                  <c:v>2007U17</c:v>
                </c:pt>
                <c:pt idx="382">
                  <c:v>2007U18</c:v>
                </c:pt>
                <c:pt idx="383">
                  <c:v>2007U19</c:v>
                </c:pt>
                <c:pt idx="384">
                  <c:v>2007U20</c:v>
                </c:pt>
                <c:pt idx="385">
                  <c:v>2007U21</c:v>
                </c:pt>
                <c:pt idx="386">
                  <c:v>2007U22</c:v>
                </c:pt>
                <c:pt idx="387">
                  <c:v>2007U23</c:v>
                </c:pt>
                <c:pt idx="388">
                  <c:v>2007U24</c:v>
                </c:pt>
                <c:pt idx="389">
                  <c:v>2007U25</c:v>
                </c:pt>
                <c:pt idx="390">
                  <c:v>2007U26</c:v>
                </c:pt>
                <c:pt idx="391">
                  <c:v>2007U27</c:v>
                </c:pt>
                <c:pt idx="392">
                  <c:v>2007U28</c:v>
                </c:pt>
                <c:pt idx="393">
                  <c:v>2007U29</c:v>
                </c:pt>
                <c:pt idx="394">
                  <c:v>2007U30</c:v>
                </c:pt>
                <c:pt idx="395">
                  <c:v>2007U31</c:v>
                </c:pt>
                <c:pt idx="396">
                  <c:v>2007U32</c:v>
                </c:pt>
                <c:pt idx="397">
                  <c:v>2007U33</c:v>
                </c:pt>
                <c:pt idx="398">
                  <c:v>2007U34</c:v>
                </c:pt>
                <c:pt idx="399">
                  <c:v>2007U35</c:v>
                </c:pt>
                <c:pt idx="400">
                  <c:v>2007U36</c:v>
                </c:pt>
                <c:pt idx="401">
                  <c:v>2007U37</c:v>
                </c:pt>
                <c:pt idx="402">
                  <c:v>2007U38</c:v>
                </c:pt>
                <c:pt idx="403">
                  <c:v>2007U39</c:v>
                </c:pt>
                <c:pt idx="404">
                  <c:v>2007U40</c:v>
                </c:pt>
                <c:pt idx="405">
                  <c:v>2007U41</c:v>
                </c:pt>
                <c:pt idx="406">
                  <c:v>2007U42</c:v>
                </c:pt>
                <c:pt idx="407">
                  <c:v>2007U43</c:v>
                </c:pt>
                <c:pt idx="408">
                  <c:v>2007U44</c:v>
                </c:pt>
                <c:pt idx="409">
                  <c:v>2007U45</c:v>
                </c:pt>
                <c:pt idx="410">
                  <c:v>2007U46</c:v>
                </c:pt>
                <c:pt idx="411">
                  <c:v>2007U47</c:v>
                </c:pt>
                <c:pt idx="412">
                  <c:v>2007U48</c:v>
                </c:pt>
                <c:pt idx="413">
                  <c:v>2007U49</c:v>
                </c:pt>
                <c:pt idx="414">
                  <c:v>2007U50</c:v>
                </c:pt>
                <c:pt idx="415">
                  <c:v>2007U51</c:v>
                </c:pt>
                <c:pt idx="416">
                  <c:v>2007U52</c:v>
                </c:pt>
                <c:pt idx="417">
                  <c:v>2008U01</c:v>
                </c:pt>
                <c:pt idx="418">
                  <c:v>2008U02</c:v>
                </c:pt>
                <c:pt idx="419">
                  <c:v>2008U03</c:v>
                </c:pt>
                <c:pt idx="420">
                  <c:v>2008U04</c:v>
                </c:pt>
                <c:pt idx="421">
                  <c:v>2008U05</c:v>
                </c:pt>
                <c:pt idx="422">
                  <c:v>2008U06</c:v>
                </c:pt>
                <c:pt idx="423">
                  <c:v>2008U07</c:v>
                </c:pt>
                <c:pt idx="424">
                  <c:v>2008U08</c:v>
                </c:pt>
                <c:pt idx="425">
                  <c:v>2008U09</c:v>
                </c:pt>
                <c:pt idx="426">
                  <c:v>2008U10</c:v>
                </c:pt>
                <c:pt idx="427">
                  <c:v>2008U11</c:v>
                </c:pt>
                <c:pt idx="428">
                  <c:v>2008U12</c:v>
                </c:pt>
                <c:pt idx="429">
                  <c:v>2008U13</c:v>
                </c:pt>
                <c:pt idx="430">
                  <c:v>2008U14</c:v>
                </c:pt>
                <c:pt idx="431">
                  <c:v>2008U15</c:v>
                </c:pt>
                <c:pt idx="432">
                  <c:v>2008U16</c:v>
                </c:pt>
                <c:pt idx="433">
                  <c:v>2008U17</c:v>
                </c:pt>
                <c:pt idx="434">
                  <c:v>2008U18</c:v>
                </c:pt>
                <c:pt idx="435">
                  <c:v>2008U19</c:v>
                </c:pt>
                <c:pt idx="436">
                  <c:v>2008U20</c:v>
                </c:pt>
                <c:pt idx="437">
                  <c:v>2008U21</c:v>
                </c:pt>
                <c:pt idx="438">
                  <c:v>2008U22</c:v>
                </c:pt>
                <c:pt idx="439">
                  <c:v>2008U23</c:v>
                </c:pt>
                <c:pt idx="440">
                  <c:v>2008U24</c:v>
                </c:pt>
                <c:pt idx="441">
                  <c:v>2008U25</c:v>
                </c:pt>
                <c:pt idx="442">
                  <c:v>2008U26</c:v>
                </c:pt>
                <c:pt idx="443">
                  <c:v>2008U27</c:v>
                </c:pt>
                <c:pt idx="444">
                  <c:v>2008U28</c:v>
                </c:pt>
                <c:pt idx="445">
                  <c:v>2008U29</c:v>
                </c:pt>
                <c:pt idx="446">
                  <c:v>2008U30</c:v>
                </c:pt>
                <c:pt idx="447">
                  <c:v>2008U31</c:v>
                </c:pt>
                <c:pt idx="448">
                  <c:v>2008U32</c:v>
                </c:pt>
                <c:pt idx="449">
                  <c:v>2008U33</c:v>
                </c:pt>
                <c:pt idx="450">
                  <c:v>2008U34</c:v>
                </c:pt>
                <c:pt idx="451">
                  <c:v>2008U35</c:v>
                </c:pt>
                <c:pt idx="452">
                  <c:v>2008U36</c:v>
                </c:pt>
                <c:pt idx="453">
                  <c:v>2008U37</c:v>
                </c:pt>
                <c:pt idx="454">
                  <c:v>2008U38</c:v>
                </c:pt>
                <c:pt idx="455">
                  <c:v>2008U39</c:v>
                </c:pt>
                <c:pt idx="456">
                  <c:v>2008U40</c:v>
                </c:pt>
                <c:pt idx="457">
                  <c:v>2008U41</c:v>
                </c:pt>
                <c:pt idx="458">
                  <c:v>2008U42</c:v>
                </c:pt>
                <c:pt idx="459">
                  <c:v>2008U43</c:v>
                </c:pt>
                <c:pt idx="460">
                  <c:v>2008U44</c:v>
                </c:pt>
                <c:pt idx="461">
                  <c:v>2008U45</c:v>
                </c:pt>
                <c:pt idx="462">
                  <c:v>2008U46</c:v>
                </c:pt>
                <c:pt idx="463">
                  <c:v>2008U47</c:v>
                </c:pt>
                <c:pt idx="464">
                  <c:v>2008U48</c:v>
                </c:pt>
                <c:pt idx="465">
                  <c:v>2008U49</c:v>
                </c:pt>
                <c:pt idx="466">
                  <c:v>2008U50</c:v>
                </c:pt>
                <c:pt idx="467">
                  <c:v>2008U51</c:v>
                </c:pt>
                <c:pt idx="468">
                  <c:v>2008U52</c:v>
                </c:pt>
                <c:pt idx="469">
                  <c:v>2009U01</c:v>
                </c:pt>
                <c:pt idx="470">
                  <c:v>2009U02</c:v>
                </c:pt>
                <c:pt idx="471">
                  <c:v>2009U03</c:v>
                </c:pt>
                <c:pt idx="472">
                  <c:v>2009U04</c:v>
                </c:pt>
                <c:pt idx="473">
                  <c:v>2009U05</c:v>
                </c:pt>
                <c:pt idx="474">
                  <c:v>2009U06</c:v>
                </c:pt>
                <c:pt idx="475">
                  <c:v>2009U07</c:v>
                </c:pt>
                <c:pt idx="476">
                  <c:v>2009U08</c:v>
                </c:pt>
                <c:pt idx="477">
                  <c:v>2009U09</c:v>
                </c:pt>
                <c:pt idx="478">
                  <c:v>2009U10</c:v>
                </c:pt>
                <c:pt idx="479">
                  <c:v>2009U11</c:v>
                </c:pt>
                <c:pt idx="480">
                  <c:v>2009U12</c:v>
                </c:pt>
                <c:pt idx="481">
                  <c:v>2009U13</c:v>
                </c:pt>
                <c:pt idx="482">
                  <c:v>2009U14</c:v>
                </c:pt>
                <c:pt idx="483">
                  <c:v>2009U15</c:v>
                </c:pt>
                <c:pt idx="484">
                  <c:v>2009U16</c:v>
                </c:pt>
                <c:pt idx="485">
                  <c:v>2009U17</c:v>
                </c:pt>
                <c:pt idx="486">
                  <c:v>2009U18</c:v>
                </c:pt>
                <c:pt idx="487">
                  <c:v>2009U19</c:v>
                </c:pt>
                <c:pt idx="488">
                  <c:v>2009U20</c:v>
                </c:pt>
                <c:pt idx="489">
                  <c:v>2009U21</c:v>
                </c:pt>
                <c:pt idx="490">
                  <c:v>2009U22</c:v>
                </c:pt>
                <c:pt idx="491">
                  <c:v>2009U23</c:v>
                </c:pt>
                <c:pt idx="492">
                  <c:v>2009U24</c:v>
                </c:pt>
                <c:pt idx="493">
                  <c:v>2009U25</c:v>
                </c:pt>
                <c:pt idx="494">
                  <c:v>2009U26</c:v>
                </c:pt>
                <c:pt idx="495">
                  <c:v>2009U27</c:v>
                </c:pt>
                <c:pt idx="496">
                  <c:v>2009U28</c:v>
                </c:pt>
                <c:pt idx="497">
                  <c:v>2009U29</c:v>
                </c:pt>
                <c:pt idx="498">
                  <c:v>2009U30</c:v>
                </c:pt>
                <c:pt idx="499">
                  <c:v>2009U31</c:v>
                </c:pt>
                <c:pt idx="500">
                  <c:v>2009U32</c:v>
                </c:pt>
                <c:pt idx="501">
                  <c:v>2009U33</c:v>
                </c:pt>
                <c:pt idx="502">
                  <c:v>2009U34</c:v>
                </c:pt>
                <c:pt idx="503">
                  <c:v>2009U35</c:v>
                </c:pt>
                <c:pt idx="504">
                  <c:v>2009U36</c:v>
                </c:pt>
                <c:pt idx="505">
                  <c:v>2009U37</c:v>
                </c:pt>
                <c:pt idx="506">
                  <c:v>2009U38</c:v>
                </c:pt>
                <c:pt idx="507">
                  <c:v>2009U39</c:v>
                </c:pt>
                <c:pt idx="508">
                  <c:v>2009U40</c:v>
                </c:pt>
                <c:pt idx="509">
                  <c:v>2009U41</c:v>
                </c:pt>
                <c:pt idx="510">
                  <c:v>2009U42</c:v>
                </c:pt>
                <c:pt idx="511">
                  <c:v>2009U43</c:v>
                </c:pt>
                <c:pt idx="512">
                  <c:v>2009U44</c:v>
                </c:pt>
                <c:pt idx="513">
                  <c:v>2009U45</c:v>
                </c:pt>
                <c:pt idx="514">
                  <c:v>2009U46</c:v>
                </c:pt>
                <c:pt idx="515">
                  <c:v>2009U47</c:v>
                </c:pt>
                <c:pt idx="516">
                  <c:v>2009U48</c:v>
                </c:pt>
                <c:pt idx="517">
                  <c:v>2009U49</c:v>
                </c:pt>
                <c:pt idx="518">
                  <c:v>2009U50</c:v>
                </c:pt>
                <c:pt idx="519">
                  <c:v>2009U51</c:v>
                </c:pt>
                <c:pt idx="520">
                  <c:v>2009U52</c:v>
                </c:pt>
                <c:pt idx="521">
                  <c:v>2009U53</c:v>
                </c:pt>
                <c:pt idx="522">
                  <c:v>2010U01</c:v>
                </c:pt>
                <c:pt idx="523">
                  <c:v>2010U02</c:v>
                </c:pt>
                <c:pt idx="524">
                  <c:v>2010U03</c:v>
                </c:pt>
                <c:pt idx="525">
                  <c:v>2010U04</c:v>
                </c:pt>
                <c:pt idx="526">
                  <c:v>2010U05</c:v>
                </c:pt>
                <c:pt idx="527">
                  <c:v>2010U06</c:v>
                </c:pt>
                <c:pt idx="528">
                  <c:v>2010U07</c:v>
                </c:pt>
                <c:pt idx="529">
                  <c:v>2010U08</c:v>
                </c:pt>
                <c:pt idx="530">
                  <c:v>2010U09</c:v>
                </c:pt>
                <c:pt idx="531">
                  <c:v>2010U10</c:v>
                </c:pt>
                <c:pt idx="532">
                  <c:v>2010U11</c:v>
                </c:pt>
                <c:pt idx="533">
                  <c:v>2010U12</c:v>
                </c:pt>
                <c:pt idx="534">
                  <c:v>2010U13</c:v>
                </c:pt>
                <c:pt idx="535">
                  <c:v>2010U14</c:v>
                </c:pt>
                <c:pt idx="536">
                  <c:v>2010U15</c:v>
                </c:pt>
                <c:pt idx="537">
                  <c:v>2010U16</c:v>
                </c:pt>
                <c:pt idx="538">
                  <c:v>2010U17</c:v>
                </c:pt>
                <c:pt idx="539">
                  <c:v>2010U18</c:v>
                </c:pt>
                <c:pt idx="540">
                  <c:v>2010U19</c:v>
                </c:pt>
                <c:pt idx="541">
                  <c:v>2010U20</c:v>
                </c:pt>
                <c:pt idx="542">
                  <c:v>2010U21</c:v>
                </c:pt>
                <c:pt idx="543">
                  <c:v>2010U22</c:v>
                </c:pt>
                <c:pt idx="544">
                  <c:v>2010U23</c:v>
                </c:pt>
                <c:pt idx="545">
                  <c:v>2010U24</c:v>
                </c:pt>
                <c:pt idx="546">
                  <c:v>2010U25</c:v>
                </c:pt>
                <c:pt idx="547">
                  <c:v>2010U26</c:v>
                </c:pt>
                <c:pt idx="548">
                  <c:v>2010U27</c:v>
                </c:pt>
                <c:pt idx="549">
                  <c:v>2010U28</c:v>
                </c:pt>
                <c:pt idx="550">
                  <c:v>2010U29</c:v>
                </c:pt>
                <c:pt idx="551">
                  <c:v>2010U30</c:v>
                </c:pt>
                <c:pt idx="552">
                  <c:v>2010U31</c:v>
                </c:pt>
                <c:pt idx="553">
                  <c:v>2010U32</c:v>
                </c:pt>
                <c:pt idx="554">
                  <c:v>2010U33</c:v>
                </c:pt>
                <c:pt idx="555">
                  <c:v>2010U34</c:v>
                </c:pt>
                <c:pt idx="556">
                  <c:v>2010U35</c:v>
                </c:pt>
                <c:pt idx="557">
                  <c:v>2010U36</c:v>
                </c:pt>
                <c:pt idx="558">
                  <c:v>2010U37</c:v>
                </c:pt>
                <c:pt idx="559">
                  <c:v>2010U38</c:v>
                </c:pt>
                <c:pt idx="560">
                  <c:v>2010U39</c:v>
                </c:pt>
                <c:pt idx="561">
                  <c:v>2010U40</c:v>
                </c:pt>
                <c:pt idx="562">
                  <c:v>2010U41</c:v>
                </c:pt>
                <c:pt idx="563">
                  <c:v>2010U42</c:v>
                </c:pt>
                <c:pt idx="564">
                  <c:v>2010U43</c:v>
                </c:pt>
                <c:pt idx="565">
                  <c:v>2010U44</c:v>
                </c:pt>
                <c:pt idx="566">
                  <c:v>2010U45</c:v>
                </c:pt>
                <c:pt idx="567">
                  <c:v>2010U46</c:v>
                </c:pt>
                <c:pt idx="568">
                  <c:v>2010U47</c:v>
                </c:pt>
                <c:pt idx="569">
                  <c:v>2010U48</c:v>
                </c:pt>
                <c:pt idx="570">
                  <c:v>2010U49</c:v>
                </c:pt>
                <c:pt idx="571">
                  <c:v>2010U50</c:v>
                </c:pt>
                <c:pt idx="572">
                  <c:v>2010U51</c:v>
                </c:pt>
                <c:pt idx="573">
                  <c:v>2010U52</c:v>
                </c:pt>
                <c:pt idx="574">
                  <c:v>2011U01</c:v>
                </c:pt>
                <c:pt idx="575">
                  <c:v>2011U02</c:v>
                </c:pt>
                <c:pt idx="576">
                  <c:v>2011U03</c:v>
                </c:pt>
                <c:pt idx="577">
                  <c:v>2011U04</c:v>
                </c:pt>
                <c:pt idx="578">
                  <c:v>2011U05</c:v>
                </c:pt>
                <c:pt idx="579">
                  <c:v>2011U06</c:v>
                </c:pt>
                <c:pt idx="580">
                  <c:v>2011U07</c:v>
                </c:pt>
                <c:pt idx="581">
                  <c:v>2011U08</c:v>
                </c:pt>
                <c:pt idx="582">
                  <c:v>2011U09</c:v>
                </c:pt>
                <c:pt idx="583">
                  <c:v>2011U10</c:v>
                </c:pt>
                <c:pt idx="584">
                  <c:v>2011U11</c:v>
                </c:pt>
                <c:pt idx="585">
                  <c:v>2011U12</c:v>
                </c:pt>
                <c:pt idx="586">
                  <c:v>2011U13</c:v>
                </c:pt>
                <c:pt idx="587">
                  <c:v>2011U14</c:v>
                </c:pt>
                <c:pt idx="588">
                  <c:v>2011U15</c:v>
                </c:pt>
                <c:pt idx="589">
                  <c:v>2011U16</c:v>
                </c:pt>
                <c:pt idx="590">
                  <c:v>2011U17</c:v>
                </c:pt>
                <c:pt idx="591">
                  <c:v>2011U18</c:v>
                </c:pt>
                <c:pt idx="592">
                  <c:v>2011U19</c:v>
                </c:pt>
                <c:pt idx="593">
                  <c:v>2011U20</c:v>
                </c:pt>
                <c:pt idx="594">
                  <c:v>2011U21</c:v>
                </c:pt>
                <c:pt idx="595">
                  <c:v>2011U22</c:v>
                </c:pt>
                <c:pt idx="596">
                  <c:v>2011U23</c:v>
                </c:pt>
                <c:pt idx="597">
                  <c:v>2011U24</c:v>
                </c:pt>
                <c:pt idx="598">
                  <c:v>2011U25</c:v>
                </c:pt>
                <c:pt idx="599">
                  <c:v>2011U26</c:v>
                </c:pt>
                <c:pt idx="600">
                  <c:v>2011U27</c:v>
                </c:pt>
                <c:pt idx="601">
                  <c:v>2011U28</c:v>
                </c:pt>
                <c:pt idx="602">
                  <c:v>2011U29</c:v>
                </c:pt>
                <c:pt idx="603">
                  <c:v>2011U30</c:v>
                </c:pt>
                <c:pt idx="604">
                  <c:v>2011U31</c:v>
                </c:pt>
                <c:pt idx="605">
                  <c:v>2011U32</c:v>
                </c:pt>
                <c:pt idx="606">
                  <c:v>2011U33</c:v>
                </c:pt>
                <c:pt idx="607">
                  <c:v>2011U34</c:v>
                </c:pt>
                <c:pt idx="608">
                  <c:v>2011U35</c:v>
                </c:pt>
                <c:pt idx="609">
                  <c:v>2011U36</c:v>
                </c:pt>
                <c:pt idx="610">
                  <c:v>2011U37</c:v>
                </c:pt>
                <c:pt idx="611">
                  <c:v>2011U38</c:v>
                </c:pt>
                <c:pt idx="612">
                  <c:v>2011U39</c:v>
                </c:pt>
                <c:pt idx="613">
                  <c:v>2011U40</c:v>
                </c:pt>
                <c:pt idx="614">
                  <c:v>2011U41</c:v>
                </c:pt>
                <c:pt idx="615">
                  <c:v>2011U42</c:v>
                </c:pt>
                <c:pt idx="616">
                  <c:v>2011U43</c:v>
                </c:pt>
                <c:pt idx="617">
                  <c:v>2011U44</c:v>
                </c:pt>
                <c:pt idx="618">
                  <c:v>2011U45</c:v>
                </c:pt>
                <c:pt idx="619">
                  <c:v>2011U46</c:v>
                </c:pt>
                <c:pt idx="620">
                  <c:v>2011U47</c:v>
                </c:pt>
                <c:pt idx="621">
                  <c:v>2011U48</c:v>
                </c:pt>
                <c:pt idx="622">
                  <c:v>2011U49</c:v>
                </c:pt>
                <c:pt idx="623">
                  <c:v>2011U50</c:v>
                </c:pt>
                <c:pt idx="624">
                  <c:v>2011U51</c:v>
                </c:pt>
                <c:pt idx="625">
                  <c:v>2011U52</c:v>
                </c:pt>
                <c:pt idx="626">
                  <c:v>2012U01</c:v>
                </c:pt>
                <c:pt idx="627">
                  <c:v>2012U02</c:v>
                </c:pt>
                <c:pt idx="628">
                  <c:v>2012U03</c:v>
                </c:pt>
                <c:pt idx="629">
                  <c:v>2012U04</c:v>
                </c:pt>
                <c:pt idx="630">
                  <c:v>2012U05</c:v>
                </c:pt>
                <c:pt idx="631">
                  <c:v>2012U06</c:v>
                </c:pt>
                <c:pt idx="632">
                  <c:v>2012U07</c:v>
                </c:pt>
                <c:pt idx="633">
                  <c:v>2012U08</c:v>
                </c:pt>
                <c:pt idx="634">
                  <c:v>2012U09</c:v>
                </c:pt>
                <c:pt idx="635">
                  <c:v>2012U10</c:v>
                </c:pt>
                <c:pt idx="636">
                  <c:v>2012U11</c:v>
                </c:pt>
                <c:pt idx="637">
                  <c:v>2012U12</c:v>
                </c:pt>
                <c:pt idx="638">
                  <c:v>2012U13</c:v>
                </c:pt>
                <c:pt idx="639">
                  <c:v>2012U14</c:v>
                </c:pt>
                <c:pt idx="640">
                  <c:v>2012U15</c:v>
                </c:pt>
                <c:pt idx="641">
                  <c:v>2012U16</c:v>
                </c:pt>
                <c:pt idx="642">
                  <c:v>2012U17</c:v>
                </c:pt>
                <c:pt idx="643">
                  <c:v>2012U18</c:v>
                </c:pt>
                <c:pt idx="644">
                  <c:v>2012U19</c:v>
                </c:pt>
                <c:pt idx="645">
                  <c:v>2012U20</c:v>
                </c:pt>
                <c:pt idx="646">
                  <c:v>2012U21</c:v>
                </c:pt>
                <c:pt idx="647">
                  <c:v>2012U22</c:v>
                </c:pt>
                <c:pt idx="648">
                  <c:v>2012U23</c:v>
                </c:pt>
                <c:pt idx="649">
                  <c:v>2012U24</c:v>
                </c:pt>
                <c:pt idx="650">
                  <c:v>2012U25</c:v>
                </c:pt>
                <c:pt idx="651">
                  <c:v>2012U26</c:v>
                </c:pt>
                <c:pt idx="652">
                  <c:v>2012U27</c:v>
                </c:pt>
                <c:pt idx="653">
                  <c:v>2012U28</c:v>
                </c:pt>
                <c:pt idx="654">
                  <c:v>2012U29</c:v>
                </c:pt>
                <c:pt idx="655">
                  <c:v>2012U30</c:v>
                </c:pt>
                <c:pt idx="656">
                  <c:v>2012U31</c:v>
                </c:pt>
                <c:pt idx="657">
                  <c:v>2012U32</c:v>
                </c:pt>
                <c:pt idx="658">
                  <c:v>2012U33</c:v>
                </c:pt>
                <c:pt idx="659">
                  <c:v>2012U34</c:v>
                </c:pt>
                <c:pt idx="660">
                  <c:v>2012U35</c:v>
                </c:pt>
                <c:pt idx="661">
                  <c:v>2012U36</c:v>
                </c:pt>
                <c:pt idx="662">
                  <c:v>2012U37</c:v>
                </c:pt>
                <c:pt idx="663">
                  <c:v>2012U38</c:v>
                </c:pt>
                <c:pt idx="664">
                  <c:v>2012U39</c:v>
                </c:pt>
                <c:pt idx="665">
                  <c:v>2012U40</c:v>
                </c:pt>
                <c:pt idx="666">
                  <c:v>2012U41</c:v>
                </c:pt>
                <c:pt idx="667">
                  <c:v>2012U42</c:v>
                </c:pt>
                <c:pt idx="668">
                  <c:v>2012U43</c:v>
                </c:pt>
                <c:pt idx="669">
                  <c:v>2012U44</c:v>
                </c:pt>
                <c:pt idx="670">
                  <c:v>2012U45</c:v>
                </c:pt>
                <c:pt idx="671">
                  <c:v>2012U46</c:v>
                </c:pt>
                <c:pt idx="672">
                  <c:v>2012U47</c:v>
                </c:pt>
                <c:pt idx="673">
                  <c:v>2012U48</c:v>
                </c:pt>
                <c:pt idx="674">
                  <c:v>2012U49</c:v>
                </c:pt>
                <c:pt idx="675">
                  <c:v>2012U50</c:v>
                </c:pt>
                <c:pt idx="676">
                  <c:v>2012U51</c:v>
                </c:pt>
                <c:pt idx="677">
                  <c:v>2012U52</c:v>
                </c:pt>
                <c:pt idx="678">
                  <c:v>2013U01</c:v>
                </c:pt>
                <c:pt idx="679">
                  <c:v>2013U02</c:v>
                </c:pt>
                <c:pt idx="680">
                  <c:v>2013U03</c:v>
                </c:pt>
                <c:pt idx="681">
                  <c:v>2013U04</c:v>
                </c:pt>
                <c:pt idx="682">
                  <c:v>2013U05</c:v>
                </c:pt>
                <c:pt idx="683">
                  <c:v>2013U06</c:v>
                </c:pt>
                <c:pt idx="684">
                  <c:v>2013U07</c:v>
                </c:pt>
                <c:pt idx="685">
                  <c:v>2013U08</c:v>
                </c:pt>
                <c:pt idx="686">
                  <c:v>2013U09</c:v>
                </c:pt>
                <c:pt idx="687">
                  <c:v>2013U10</c:v>
                </c:pt>
                <c:pt idx="688">
                  <c:v>2013U11</c:v>
                </c:pt>
                <c:pt idx="689">
                  <c:v>2013U12</c:v>
                </c:pt>
                <c:pt idx="690">
                  <c:v>2013U13</c:v>
                </c:pt>
                <c:pt idx="691">
                  <c:v>2013U14</c:v>
                </c:pt>
                <c:pt idx="692">
                  <c:v>2013U15</c:v>
                </c:pt>
                <c:pt idx="693">
                  <c:v>2013U16</c:v>
                </c:pt>
                <c:pt idx="694">
                  <c:v>2013U17</c:v>
                </c:pt>
                <c:pt idx="695">
                  <c:v>2013U18</c:v>
                </c:pt>
                <c:pt idx="696">
                  <c:v>2013U19</c:v>
                </c:pt>
                <c:pt idx="697">
                  <c:v>2013U20</c:v>
                </c:pt>
                <c:pt idx="698">
                  <c:v>2013U21</c:v>
                </c:pt>
                <c:pt idx="699">
                  <c:v>2013U22</c:v>
                </c:pt>
                <c:pt idx="700">
                  <c:v>2013U23</c:v>
                </c:pt>
                <c:pt idx="701">
                  <c:v>2013U24</c:v>
                </c:pt>
                <c:pt idx="702">
                  <c:v>2013U25</c:v>
                </c:pt>
                <c:pt idx="703">
                  <c:v>2013U26</c:v>
                </c:pt>
                <c:pt idx="704">
                  <c:v>2013U27</c:v>
                </c:pt>
                <c:pt idx="705">
                  <c:v>2013U28</c:v>
                </c:pt>
                <c:pt idx="706">
                  <c:v>2013U29</c:v>
                </c:pt>
                <c:pt idx="707">
                  <c:v>2013U30</c:v>
                </c:pt>
                <c:pt idx="708">
                  <c:v>2013U31</c:v>
                </c:pt>
                <c:pt idx="709">
                  <c:v>2013U32</c:v>
                </c:pt>
                <c:pt idx="710">
                  <c:v>2013U33</c:v>
                </c:pt>
                <c:pt idx="711">
                  <c:v>2013U34</c:v>
                </c:pt>
                <c:pt idx="712">
                  <c:v>2013U35</c:v>
                </c:pt>
                <c:pt idx="713">
                  <c:v>2013U36</c:v>
                </c:pt>
                <c:pt idx="714">
                  <c:v>2013U37</c:v>
                </c:pt>
                <c:pt idx="715">
                  <c:v>2013U38</c:v>
                </c:pt>
                <c:pt idx="716">
                  <c:v>2013U39</c:v>
                </c:pt>
                <c:pt idx="717">
                  <c:v>2013U40</c:v>
                </c:pt>
                <c:pt idx="718">
                  <c:v>2013U41</c:v>
                </c:pt>
                <c:pt idx="719">
                  <c:v>2013U42</c:v>
                </c:pt>
                <c:pt idx="720">
                  <c:v>2013U43</c:v>
                </c:pt>
                <c:pt idx="721">
                  <c:v>2013U44</c:v>
                </c:pt>
                <c:pt idx="722">
                  <c:v>2013U45</c:v>
                </c:pt>
                <c:pt idx="723">
                  <c:v>2013U46</c:v>
                </c:pt>
                <c:pt idx="724">
                  <c:v>2013U47</c:v>
                </c:pt>
                <c:pt idx="725">
                  <c:v>2013U48</c:v>
                </c:pt>
                <c:pt idx="726">
                  <c:v>2013U49</c:v>
                </c:pt>
                <c:pt idx="727">
                  <c:v>2013U50</c:v>
                </c:pt>
                <c:pt idx="728">
                  <c:v>2013U51</c:v>
                </c:pt>
                <c:pt idx="729">
                  <c:v>2013U52</c:v>
                </c:pt>
                <c:pt idx="730">
                  <c:v>2014U01</c:v>
                </c:pt>
                <c:pt idx="731">
                  <c:v>2014U02</c:v>
                </c:pt>
                <c:pt idx="732">
                  <c:v>2014U03</c:v>
                </c:pt>
                <c:pt idx="733">
                  <c:v>2014U04</c:v>
                </c:pt>
                <c:pt idx="734">
                  <c:v>2014U05</c:v>
                </c:pt>
                <c:pt idx="735">
                  <c:v>2014U06</c:v>
                </c:pt>
                <c:pt idx="736">
                  <c:v>2014U07</c:v>
                </c:pt>
                <c:pt idx="737">
                  <c:v>2014U08</c:v>
                </c:pt>
                <c:pt idx="738">
                  <c:v>2014U09</c:v>
                </c:pt>
                <c:pt idx="739">
                  <c:v>2014U10</c:v>
                </c:pt>
                <c:pt idx="740">
                  <c:v>2014U11</c:v>
                </c:pt>
                <c:pt idx="741">
                  <c:v>2014U12</c:v>
                </c:pt>
                <c:pt idx="742">
                  <c:v>2014U13</c:v>
                </c:pt>
                <c:pt idx="743">
                  <c:v>2014U14</c:v>
                </c:pt>
                <c:pt idx="744">
                  <c:v>2014U15</c:v>
                </c:pt>
                <c:pt idx="745">
                  <c:v>2014U16</c:v>
                </c:pt>
                <c:pt idx="746">
                  <c:v>2014U17</c:v>
                </c:pt>
                <c:pt idx="747">
                  <c:v>2014U18</c:v>
                </c:pt>
                <c:pt idx="748">
                  <c:v>2014U19</c:v>
                </c:pt>
                <c:pt idx="749">
                  <c:v>2014U20</c:v>
                </c:pt>
                <c:pt idx="750">
                  <c:v>2014U21</c:v>
                </c:pt>
                <c:pt idx="751">
                  <c:v>2014U22</c:v>
                </c:pt>
                <c:pt idx="752">
                  <c:v>2014U23</c:v>
                </c:pt>
                <c:pt idx="753">
                  <c:v>2014U24</c:v>
                </c:pt>
                <c:pt idx="754">
                  <c:v>2014U25</c:v>
                </c:pt>
                <c:pt idx="755">
                  <c:v>2014U26</c:v>
                </c:pt>
                <c:pt idx="756">
                  <c:v>2014U27</c:v>
                </c:pt>
                <c:pt idx="757">
                  <c:v>2014U28</c:v>
                </c:pt>
                <c:pt idx="758">
                  <c:v>2014U29</c:v>
                </c:pt>
                <c:pt idx="759">
                  <c:v>2014U30</c:v>
                </c:pt>
                <c:pt idx="760">
                  <c:v>2014U31</c:v>
                </c:pt>
                <c:pt idx="761">
                  <c:v>2014U32</c:v>
                </c:pt>
                <c:pt idx="762">
                  <c:v>2014U33</c:v>
                </c:pt>
                <c:pt idx="763">
                  <c:v>2014U34</c:v>
                </c:pt>
                <c:pt idx="764">
                  <c:v>2014U35</c:v>
                </c:pt>
                <c:pt idx="765">
                  <c:v>2014U36</c:v>
                </c:pt>
                <c:pt idx="766">
                  <c:v>2014U37</c:v>
                </c:pt>
                <c:pt idx="767">
                  <c:v>2014U38</c:v>
                </c:pt>
                <c:pt idx="768">
                  <c:v>2014U39</c:v>
                </c:pt>
                <c:pt idx="769">
                  <c:v>2014U40</c:v>
                </c:pt>
                <c:pt idx="770">
                  <c:v>2014U41</c:v>
                </c:pt>
                <c:pt idx="771">
                  <c:v>2014U42</c:v>
                </c:pt>
                <c:pt idx="772">
                  <c:v>2014U43</c:v>
                </c:pt>
                <c:pt idx="773">
                  <c:v>2014U44</c:v>
                </c:pt>
                <c:pt idx="774">
                  <c:v>2014U45</c:v>
                </c:pt>
                <c:pt idx="775">
                  <c:v>2014U46</c:v>
                </c:pt>
                <c:pt idx="776">
                  <c:v>2014U47</c:v>
                </c:pt>
                <c:pt idx="777">
                  <c:v>2014U48</c:v>
                </c:pt>
                <c:pt idx="778">
                  <c:v>2014U49</c:v>
                </c:pt>
                <c:pt idx="779">
                  <c:v>2014U50</c:v>
                </c:pt>
                <c:pt idx="780">
                  <c:v>2014U51</c:v>
                </c:pt>
                <c:pt idx="781">
                  <c:v>2014U52</c:v>
                </c:pt>
                <c:pt idx="782">
                  <c:v>2015U01</c:v>
                </c:pt>
                <c:pt idx="783">
                  <c:v>2015U02</c:v>
                </c:pt>
                <c:pt idx="784">
                  <c:v>2015U03</c:v>
                </c:pt>
                <c:pt idx="785">
                  <c:v>2015U04</c:v>
                </c:pt>
                <c:pt idx="786">
                  <c:v>2015U05</c:v>
                </c:pt>
                <c:pt idx="787">
                  <c:v>2015U06</c:v>
                </c:pt>
                <c:pt idx="788">
                  <c:v>2015U07</c:v>
                </c:pt>
                <c:pt idx="789">
                  <c:v>2015U08</c:v>
                </c:pt>
                <c:pt idx="790">
                  <c:v>2015U09</c:v>
                </c:pt>
                <c:pt idx="791">
                  <c:v>2015U10</c:v>
                </c:pt>
                <c:pt idx="792">
                  <c:v>2015U11</c:v>
                </c:pt>
                <c:pt idx="793">
                  <c:v>2015U12</c:v>
                </c:pt>
                <c:pt idx="794">
                  <c:v>2015U13</c:v>
                </c:pt>
                <c:pt idx="795">
                  <c:v>2015U14</c:v>
                </c:pt>
                <c:pt idx="796">
                  <c:v>2015U15</c:v>
                </c:pt>
                <c:pt idx="797">
                  <c:v>2015U16</c:v>
                </c:pt>
                <c:pt idx="798">
                  <c:v>2015U17</c:v>
                </c:pt>
                <c:pt idx="799">
                  <c:v>2015U18</c:v>
                </c:pt>
                <c:pt idx="800">
                  <c:v>2015U19</c:v>
                </c:pt>
                <c:pt idx="801">
                  <c:v>2015U20</c:v>
                </c:pt>
                <c:pt idx="802">
                  <c:v>2015U21</c:v>
                </c:pt>
                <c:pt idx="803">
                  <c:v>2015U22</c:v>
                </c:pt>
                <c:pt idx="804">
                  <c:v>2015U23</c:v>
                </c:pt>
                <c:pt idx="805">
                  <c:v>2015U24</c:v>
                </c:pt>
                <c:pt idx="806">
                  <c:v>2015U25</c:v>
                </c:pt>
                <c:pt idx="807">
                  <c:v>2015U26</c:v>
                </c:pt>
                <c:pt idx="808">
                  <c:v>2015U27</c:v>
                </c:pt>
                <c:pt idx="809">
                  <c:v>2015U28</c:v>
                </c:pt>
                <c:pt idx="810">
                  <c:v>2015U29</c:v>
                </c:pt>
                <c:pt idx="811">
                  <c:v>2015U30</c:v>
                </c:pt>
                <c:pt idx="812">
                  <c:v>2015U31</c:v>
                </c:pt>
                <c:pt idx="813">
                  <c:v>2015U32</c:v>
                </c:pt>
                <c:pt idx="814">
                  <c:v>2015U33</c:v>
                </c:pt>
                <c:pt idx="815">
                  <c:v>2015U34</c:v>
                </c:pt>
                <c:pt idx="816">
                  <c:v>2015U35</c:v>
                </c:pt>
                <c:pt idx="817">
                  <c:v>2015U36</c:v>
                </c:pt>
                <c:pt idx="818">
                  <c:v>2015U37</c:v>
                </c:pt>
                <c:pt idx="819">
                  <c:v>2015U38</c:v>
                </c:pt>
                <c:pt idx="820">
                  <c:v>2015U39</c:v>
                </c:pt>
                <c:pt idx="821">
                  <c:v>2015U40</c:v>
                </c:pt>
                <c:pt idx="822">
                  <c:v>2015U41</c:v>
                </c:pt>
                <c:pt idx="823">
                  <c:v>2015U42</c:v>
                </c:pt>
                <c:pt idx="824">
                  <c:v>2015U43</c:v>
                </c:pt>
                <c:pt idx="825">
                  <c:v>2015U44</c:v>
                </c:pt>
                <c:pt idx="826">
                  <c:v>2015U45</c:v>
                </c:pt>
                <c:pt idx="827">
                  <c:v>2015U46</c:v>
                </c:pt>
                <c:pt idx="828">
                  <c:v>2015U47</c:v>
                </c:pt>
                <c:pt idx="829">
                  <c:v>2015U48</c:v>
                </c:pt>
                <c:pt idx="830">
                  <c:v>2015U49</c:v>
                </c:pt>
                <c:pt idx="831">
                  <c:v>2015U50</c:v>
                </c:pt>
                <c:pt idx="832">
                  <c:v>2015U51</c:v>
                </c:pt>
                <c:pt idx="833">
                  <c:v>2015U52</c:v>
                </c:pt>
                <c:pt idx="834">
                  <c:v>2015U53</c:v>
                </c:pt>
                <c:pt idx="835">
                  <c:v>2016U01</c:v>
                </c:pt>
                <c:pt idx="836">
                  <c:v>2016U02</c:v>
                </c:pt>
                <c:pt idx="837">
                  <c:v>2016U03</c:v>
                </c:pt>
                <c:pt idx="838">
                  <c:v>2016U04</c:v>
                </c:pt>
                <c:pt idx="839">
                  <c:v>2016U05</c:v>
                </c:pt>
                <c:pt idx="840">
                  <c:v>2016U06</c:v>
                </c:pt>
                <c:pt idx="841">
                  <c:v>2016U07</c:v>
                </c:pt>
                <c:pt idx="842">
                  <c:v>2016U08</c:v>
                </c:pt>
                <c:pt idx="843">
                  <c:v>2016U09</c:v>
                </c:pt>
                <c:pt idx="844">
                  <c:v>2016U10</c:v>
                </c:pt>
                <c:pt idx="845">
                  <c:v>2016U11</c:v>
                </c:pt>
                <c:pt idx="846">
                  <c:v>2016U12</c:v>
                </c:pt>
                <c:pt idx="847">
                  <c:v>2016U13</c:v>
                </c:pt>
                <c:pt idx="848">
                  <c:v>2016U14</c:v>
                </c:pt>
                <c:pt idx="849">
                  <c:v>2016U15</c:v>
                </c:pt>
                <c:pt idx="850">
                  <c:v>2016U16</c:v>
                </c:pt>
                <c:pt idx="851">
                  <c:v>2016U17</c:v>
                </c:pt>
                <c:pt idx="852">
                  <c:v>2016U18</c:v>
                </c:pt>
                <c:pt idx="853">
                  <c:v>2016U19</c:v>
                </c:pt>
                <c:pt idx="854">
                  <c:v>2016U20</c:v>
                </c:pt>
                <c:pt idx="855">
                  <c:v>2016U21</c:v>
                </c:pt>
                <c:pt idx="856">
                  <c:v>2016U22</c:v>
                </c:pt>
                <c:pt idx="857">
                  <c:v>2016U23</c:v>
                </c:pt>
                <c:pt idx="858">
                  <c:v>2016U24</c:v>
                </c:pt>
                <c:pt idx="859">
                  <c:v>2016U25</c:v>
                </c:pt>
                <c:pt idx="860">
                  <c:v>2016U26</c:v>
                </c:pt>
                <c:pt idx="861">
                  <c:v>2016U27</c:v>
                </c:pt>
                <c:pt idx="862">
                  <c:v>2016U28</c:v>
                </c:pt>
                <c:pt idx="863">
                  <c:v>2016U29</c:v>
                </c:pt>
                <c:pt idx="864">
                  <c:v>2016U30</c:v>
                </c:pt>
                <c:pt idx="865">
                  <c:v>2016U31</c:v>
                </c:pt>
                <c:pt idx="866">
                  <c:v>2016U32</c:v>
                </c:pt>
                <c:pt idx="867">
                  <c:v>2016U33</c:v>
                </c:pt>
                <c:pt idx="868">
                  <c:v>2016U34</c:v>
                </c:pt>
                <c:pt idx="869">
                  <c:v>2016U35</c:v>
                </c:pt>
                <c:pt idx="870">
                  <c:v>2016U36</c:v>
                </c:pt>
                <c:pt idx="871">
                  <c:v>2016U37</c:v>
                </c:pt>
                <c:pt idx="872">
                  <c:v>2016U38</c:v>
                </c:pt>
                <c:pt idx="873">
                  <c:v>2016U39</c:v>
                </c:pt>
                <c:pt idx="874">
                  <c:v>2016U40</c:v>
                </c:pt>
                <c:pt idx="875">
                  <c:v>2016U41</c:v>
                </c:pt>
                <c:pt idx="876">
                  <c:v>2016U42</c:v>
                </c:pt>
                <c:pt idx="877">
                  <c:v>2016U43</c:v>
                </c:pt>
                <c:pt idx="878">
                  <c:v>2016U44</c:v>
                </c:pt>
                <c:pt idx="879">
                  <c:v>2016U45</c:v>
                </c:pt>
                <c:pt idx="880">
                  <c:v>2016U46</c:v>
                </c:pt>
                <c:pt idx="881">
                  <c:v>2016U47</c:v>
                </c:pt>
                <c:pt idx="882">
                  <c:v>2016U48</c:v>
                </c:pt>
                <c:pt idx="883">
                  <c:v>2016U49</c:v>
                </c:pt>
                <c:pt idx="884">
                  <c:v>2016U50</c:v>
                </c:pt>
                <c:pt idx="885">
                  <c:v>2016U51</c:v>
                </c:pt>
                <c:pt idx="886">
                  <c:v>2016U52</c:v>
                </c:pt>
                <c:pt idx="887">
                  <c:v>2017U01</c:v>
                </c:pt>
                <c:pt idx="888">
                  <c:v>2017U02</c:v>
                </c:pt>
                <c:pt idx="889">
                  <c:v>2017U03</c:v>
                </c:pt>
                <c:pt idx="890">
                  <c:v>2017U04</c:v>
                </c:pt>
                <c:pt idx="891">
                  <c:v>2017U05</c:v>
                </c:pt>
                <c:pt idx="892">
                  <c:v>2017U06</c:v>
                </c:pt>
                <c:pt idx="893">
                  <c:v>2017U07</c:v>
                </c:pt>
                <c:pt idx="894">
                  <c:v>2017U08</c:v>
                </c:pt>
                <c:pt idx="895">
                  <c:v>2017U09</c:v>
                </c:pt>
                <c:pt idx="896">
                  <c:v>2017U10</c:v>
                </c:pt>
                <c:pt idx="897">
                  <c:v>2017U11</c:v>
                </c:pt>
                <c:pt idx="898">
                  <c:v>2017U12</c:v>
                </c:pt>
                <c:pt idx="899">
                  <c:v>2017U13</c:v>
                </c:pt>
                <c:pt idx="900">
                  <c:v>2017U14</c:v>
                </c:pt>
                <c:pt idx="901">
                  <c:v>2017U15</c:v>
                </c:pt>
                <c:pt idx="902">
                  <c:v>2017U16</c:v>
                </c:pt>
                <c:pt idx="903">
                  <c:v>2017U17</c:v>
                </c:pt>
                <c:pt idx="904">
                  <c:v>2017U18</c:v>
                </c:pt>
                <c:pt idx="905">
                  <c:v>2017U19</c:v>
                </c:pt>
                <c:pt idx="906">
                  <c:v>2017U20</c:v>
                </c:pt>
                <c:pt idx="907">
                  <c:v>2017U21</c:v>
                </c:pt>
                <c:pt idx="908">
                  <c:v>2017U22</c:v>
                </c:pt>
                <c:pt idx="909">
                  <c:v>2017U23</c:v>
                </c:pt>
                <c:pt idx="910">
                  <c:v>2017U24</c:v>
                </c:pt>
                <c:pt idx="911">
                  <c:v>2017U25</c:v>
                </c:pt>
                <c:pt idx="912">
                  <c:v>2017U26</c:v>
                </c:pt>
                <c:pt idx="913">
                  <c:v>2017U27</c:v>
                </c:pt>
                <c:pt idx="914">
                  <c:v>2017U28</c:v>
                </c:pt>
                <c:pt idx="915">
                  <c:v>2017U29</c:v>
                </c:pt>
                <c:pt idx="916">
                  <c:v>2017U30</c:v>
                </c:pt>
                <c:pt idx="917">
                  <c:v>2017U31</c:v>
                </c:pt>
                <c:pt idx="918">
                  <c:v>2017U32</c:v>
                </c:pt>
                <c:pt idx="919">
                  <c:v>2017U33</c:v>
                </c:pt>
                <c:pt idx="920">
                  <c:v>2017U34</c:v>
                </c:pt>
                <c:pt idx="921">
                  <c:v>2017U35</c:v>
                </c:pt>
                <c:pt idx="922">
                  <c:v>2017U36</c:v>
                </c:pt>
                <c:pt idx="923">
                  <c:v>2017U37</c:v>
                </c:pt>
                <c:pt idx="924">
                  <c:v>2017U38</c:v>
                </c:pt>
                <c:pt idx="925">
                  <c:v>2017U39</c:v>
                </c:pt>
                <c:pt idx="926">
                  <c:v>2017U40</c:v>
                </c:pt>
                <c:pt idx="927">
                  <c:v>2017U41</c:v>
                </c:pt>
                <c:pt idx="928">
                  <c:v>2017U42</c:v>
                </c:pt>
                <c:pt idx="929">
                  <c:v>2017U43</c:v>
                </c:pt>
                <c:pt idx="930">
                  <c:v>2017U44</c:v>
                </c:pt>
                <c:pt idx="931">
                  <c:v>2017U45</c:v>
                </c:pt>
                <c:pt idx="932">
                  <c:v>2017U46</c:v>
                </c:pt>
                <c:pt idx="933">
                  <c:v>2017U47</c:v>
                </c:pt>
                <c:pt idx="934">
                  <c:v>2017U48</c:v>
                </c:pt>
                <c:pt idx="935">
                  <c:v>2017U49</c:v>
                </c:pt>
                <c:pt idx="936">
                  <c:v>2017U50</c:v>
                </c:pt>
                <c:pt idx="937">
                  <c:v>2017U51</c:v>
                </c:pt>
                <c:pt idx="938">
                  <c:v>2017U52</c:v>
                </c:pt>
                <c:pt idx="939">
                  <c:v>2018U01</c:v>
                </c:pt>
                <c:pt idx="940">
                  <c:v>2018U02</c:v>
                </c:pt>
                <c:pt idx="941">
                  <c:v>2018U03</c:v>
                </c:pt>
                <c:pt idx="942">
                  <c:v>2018U04</c:v>
                </c:pt>
                <c:pt idx="943">
                  <c:v>2018U05</c:v>
                </c:pt>
                <c:pt idx="944">
                  <c:v>2018U06</c:v>
                </c:pt>
                <c:pt idx="945">
                  <c:v>2018U07</c:v>
                </c:pt>
                <c:pt idx="946">
                  <c:v>2018U08</c:v>
                </c:pt>
                <c:pt idx="947">
                  <c:v>2018U09</c:v>
                </c:pt>
                <c:pt idx="948">
                  <c:v>2018U10</c:v>
                </c:pt>
                <c:pt idx="949">
                  <c:v>2018U11</c:v>
                </c:pt>
                <c:pt idx="950">
                  <c:v>2018U12</c:v>
                </c:pt>
                <c:pt idx="951">
                  <c:v>2018U13</c:v>
                </c:pt>
                <c:pt idx="952">
                  <c:v>2018U14</c:v>
                </c:pt>
                <c:pt idx="953">
                  <c:v>2018U15</c:v>
                </c:pt>
                <c:pt idx="954">
                  <c:v>2018U16</c:v>
                </c:pt>
                <c:pt idx="955">
                  <c:v>2018U17</c:v>
                </c:pt>
                <c:pt idx="956">
                  <c:v>2018U18</c:v>
                </c:pt>
                <c:pt idx="957">
                  <c:v>2018U19</c:v>
                </c:pt>
                <c:pt idx="958">
                  <c:v>2018U20</c:v>
                </c:pt>
                <c:pt idx="959">
                  <c:v>2018U21</c:v>
                </c:pt>
                <c:pt idx="960">
                  <c:v>2018U22</c:v>
                </c:pt>
              </c:strCache>
            </c:strRef>
          </c:cat>
          <c:val>
            <c:numRef>
              <c:f>'Ark1'!$B$2:$AJZ$2</c:f>
              <c:numCache>
                <c:formatCode>0</c:formatCode>
                <c:ptCount val="961"/>
                <c:pt idx="0">
                  <c:v>3728</c:v>
                </c:pt>
                <c:pt idx="1">
                  <c:v>4054</c:v>
                </c:pt>
                <c:pt idx="2">
                  <c:v>4043</c:v>
                </c:pt>
                <c:pt idx="3">
                  <c:v>3730</c:v>
                </c:pt>
                <c:pt idx="4">
                  <c:v>3831</c:v>
                </c:pt>
                <c:pt idx="5">
                  <c:v>4415</c:v>
                </c:pt>
                <c:pt idx="6">
                  <c:v>4617</c:v>
                </c:pt>
                <c:pt idx="7">
                  <c:v>4463</c:v>
                </c:pt>
                <c:pt idx="8">
                  <c:v>4025</c:v>
                </c:pt>
                <c:pt idx="9">
                  <c:v>4274</c:v>
                </c:pt>
                <c:pt idx="10">
                  <c:v>4797</c:v>
                </c:pt>
                <c:pt idx="11">
                  <c:v>5004</c:v>
                </c:pt>
                <c:pt idx="12">
                  <c:v>5336</c:v>
                </c:pt>
                <c:pt idx="13">
                  <c:v>6091</c:v>
                </c:pt>
                <c:pt idx="14">
                  <c:v>6460</c:v>
                </c:pt>
                <c:pt idx="15">
                  <c:v>3511</c:v>
                </c:pt>
                <c:pt idx="16">
                  <c:v>4224</c:v>
                </c:pt>
                <c:pt idx="17">
                  <c:v>4537</c:v>
                </c:pt>
                <c:pt idx="18">
                  <c:v>4922</c:v>
                </c:pt>
                <c:pt idx="19">
                  <c:v>4527</c:v>
                </c:pt>
                <c:pt idx="20">
                  <c:v>5188</c:v>
                </c:pt>
                <c:pt idx="21">
                  <c:v>4500</c:v>
                </c:pt>
                <c:pt idx="22">
                  <c:v>5062</c:v>
                </c:pt>
                <c:pt idx="23">
                  <c:v>4601</c:v>
                </c:pt>
                <c:pt idx="24">
                  <c:v>5185</c:v>
                </c:pt>
                <c:pt idx="25">
                  <c:v>5075</c:v>
                </c:pt>
                <c:pt idx="26">
                  <c:v>4775</c:v>
                </c:pt>
                <c:pt idx="27">
                  <c:v>3930</c:v>
                </c:pt>
                <c:pt idx="28">
                  <c:v>3825</c:v>
                </c:pt>
                <c:pt idx="29">
                  <c:v>3584</c:v>
                </c:pt>
                <c:pt idx="30">
                  <c:v>4667</c:v>
                </c:pt>
                <c:pt idx="31">
                  <c:v>4776</c:v>
                </c:pt>
                <c:pt idx="32">
                  <c:v>4649</c:v>
                </c:pt>
                <c:pt idx="33">
                  <c:v>5381</c:v>
                </c:pt>
                <c:pt idx="34">
                  <c:v>5973</c:v>
                </c:pt>
                <c:pt idx="35">
                  <c:v>5469</c:v>
                </c:pt>
                <c:pt idx="36">
                  <c:v>5597</c:v>
                </c:pt>
                <c:pt idx="37">
                  <c:v>5854</c:v>
                </c:pt>
                <c:pt idx="38">
                  <c:v>6081</c:v>
                </c:pt>
                <c:pt idx="39">
                  <c:v>5978</c:v>
                </c:pt>
                <c:pt idx="40">
                  <c:v>5637</c:v>
                </c:pt>
                <c:pt idx="41">
                  <c:v>5829</c:v>
                </c:pt>
                <c:pt idx="42">
                  <c:v>6040</c:v>
                </c:pt>
                <c:pt idx="43">
                  <c:v>5937</c:v>
                </c:pt>
                <c:pt idx="44">
                  <c:v>6442</c:v>
                </c:pt>
                <c:pt idx="45">
                  <c:v>6690</c:v>
                </c:pt>
                <c:pt idx="46">
                  <c:v>6565</c:v>
                </c:pt>
                <c:pt idx="47">
                  <c:v>6017</c:v>
                </c:pt>
                <c:pt idx="48">
                  <c:v>8205</c:v>
                </c:pt>
                <c:pt idx="49">
                  <c:v>5263</c:v>
                </c:pt>
                <c:pt idx="50">
                  <c:v>7839</c:v>
                </c:pt>
                <c:pt idx="51">
                  <c:v>3266</c:v>
                </c:pt>
                <c:pt idx="52">
                  <c:v>4089</c:v>
                </c:pt>
                <c:pt idx="53">
                  <c:v>4959</c:v>
                </c:pt>
                <c:pt idx="54">
                  <c:v>4610</c:v>
                </c:pt>
                <c:pt idx="55">
                  <c:v>4470</c:v>
                </c:pt>
                <c:pt idx="56">
                  <c:v>4523</c:v>
                </c:pt>
                <c:pt idx="57">
                  <c:v>4462</c:v>
                </c:pt>
                <c:pt idx="58">
                  <c:v>4533</c:v>
                </c:pt>
                <c:pt idx="59">
                  <c:v>3807</c:v>
                </c:pt>
                <c:pt idx="60">
                  <c:v>4772</c:v>
                </c:pt>
                <c:pt idx="61">
                  <c:v>4936</c:v>
                </c:pt>
                <c:pt idx="62">
                  <c:v>5334</c:v>
                </c:pt>
                <c:pt idx="63">
                  <c:v>5328</c:v>
                </c:pt>
                <c:pt idx="64">
                  <c:v>5283</c:v>
                </c:pt>
                <c:pt idx="65">
                  <c:v>6047</c:v>
                </c:pt>
                <c:pt idx="66">
                  <c:v>3776</c:v>
                </c:pt>
                <c:pt idx="67">
                  <c:v>4253</c:v>
                </c:pt>
                <c:pt idx="68">
                  <c:v>5246</c:v>
                </c:pt>
                <c:pt idx="69">
                  <c:v>4547</c:v>
                </c:pt>
                <c:pt idx="70">
                  <c:v>5184</c:v>
                </c:pt>
                <c:pt idx="71">
                  <c:v>4913</c:v>
                </c:pt>
                <c:pt idx="72">
                  <c:v>5052</c:v>
                </c:pt>
                <c:pt idx="73">
                  <c:v>5554</c:v>
                </c:pt>
                <c:pt idx="74">
                  <c:v>4129</c:v>
                </c:pt>
                <c:pt idx="75">
                  <c:v>5454</c:v>
                </c:pt>
                <c:pt idx="76">
                  <c:v>4891</c:v>
                </c:pt>
                <c:pt idx="77">
                  <c:v>5077</c:v>
                </c:pt>
                <c:pt idx="78">
                  <c:v>4247</c:v>
                </c:pt>
                <c:pt idx="79">
                  <c:v>4272</c:v>
                </c:pt>
                <c:pt idx="80">
                  <c:v>4015</c:v>
                </c:pt>
                <c:pt idx="81">
                  <c:v>4075</c:v>
                </c:pt>
                <c:pt idx="82">
                  <c:v>4372</c:v>
                </c:pt>
                <c:pt idx="83">
                  <c:v>3994</c:v>
                </c:pt>
                <c:pt idx="84">
                  <c:v>4821</c:v>
                </c:pt>
                <c:pt idx="85">
                  <c:v>4843</c:v>
                </c:pt>
                <c:pt idx="86">
                  <c:v>5175</c:v>
                </c:pt>
                <c:pt idx="87">
                  <c:v>4746</c:v>
                </c:pt>
                <c:pt idx="88">
                  <c:v>4833</c:v>
                </c:pt>
                <c:pt idx="89">
                  <c:v>4999</c:v>
                </c:pt>
                <c:pt idx="90">
                  <c:v>5478</c:v>
                </c:pt>
                <c:pt idx="91">
                  <c:v>5121</c:v>
                </c:pt>
                <c:pt idx="92">
                  <c:v>4492</c:v>
                </c:pt>
                <c:pt idx="93">
                  <c:v>4935</c:v>
                </c:pt>
                <c:pt idx="94">
                  <c:v>5169</c:v>
                </c:pt>
                <c:pt idx="95">
                  <c:v>5369</c:v>
                </c:pt>
                <c:pt idx="96">
                  <c:v>5196</c:v>
                </c:pt>
                <c:pt idx="97">
                  <c:v>5808</c:v>
                </c:pt>
                <c:pt idx="98">
                  <c:v>5488</c:v>
                </c:pt>
                <c:pt idx="99">
                  <c:v>6132</c:v>
                </c:pt>
                <c:pt idx="100">
                  <c:v>6720</c:v>
                </c:pt>
                <c:pt idx="101">
                  <c:v>9219</c:v>
                </c:pt>
                <c:pt idx="102">
                  <c:v>7911</c:v>
                </c:pt>
                <c:pt idx="103">
                  <c:v>2793</c:v>
                </c:pt>
                <c:pt idx="104">
                  <c:v>3353</c:v>
                </c:pt>
                <c:pt idx="105">
                  <c:v>4595</c:v>
                </c:pt>
                <c:pt idx="106">
                  <c:v>3872</c:v>
                </c:pt>
                <c:pt idx="107">
                  <c:v>3346</c:v>
                </c:pt>
                <c:pt idx="108">
                  <c:v>1263</c:v>
                </c:pt>
                <c:pt idx="109">
                  <c:v>4730</c:v>
                </c:pt>
                <c:pt idx="110">
                  <c:v>4081</c:v>
                </c:pt>
                <c:pt idx="111">
                  <c:v>4013</c:v>
                </c:pt>
                <c:pt idx="112">
                  <c:v>5140</c:v>
                </c:pt>
                <c:pt idx="113">
                  <c:v>5121</c:v>
                </c:pt>
                <c:pt idx="114">
                  <c:v>5765</c:v>
                </c:pt>
                <c:pt idx="115">
                  <c:v>6336</c:v>
                </c:pt>
                <c:pt idx="116">
                  <c:v>3748</c:v>
                </c:pt>
                <c:pt idx="117">
                  <c:v>4828</c:v>
                </c:pt>
                <c:pt idx="118">
                  <c:v>5104</c:v>
                </c:pt>
                <c:pt idx="119">
                  <c:v>4897</c:v>
                </c:pt>
                <c:pt idx="120">
                  <c:v>4493</c:v>
                </c:pt>
                <c:pt idx="121">
                  <c:v>4860</c:v>
                </c:pt>
                <c:pt idx="122">
                  <c:v>5118</c:v>
                </c:pt>
                <c:pt idx="123">
                  <c:v>5929</c:v>
                </c:pt>
                <c:pt idx="124">
                  <c:v>5521</c:v>
                </c:pt>
                <c:pt idx="125">
                  <c:v>5663</c:v>
                </c:pt>
                <c:pt idx="126">
                  <c:v>5932</c:v>
                </c:pt>
                <c:pt idx="127">
                  <c:v>5993</c:v>
                </c:pt>
                <c:pt idx="128">
                  <c:v>5172</c:v>
                </c:pt>
                <c:pt idx="129">
                  <c:v>5254</c:v>
                </c:pt>
                <c:pt idx="130">
                  <c:v>5145</c:v>
                </c:pt>
                <c:pt idx="131">
                  <c:v>4476</c:v>
                </c:pt>
                <c:pt idx="132">
                  <c:v>5131</c:v>
                </c:pt>
                <c:pt idx="133">
                  <c:v>4766</c:v>
                </c:pt>
                <c:pt idx="134">
                  <c:v>4785</c:v>
                </c:pt>
                <c:pt idx="135">
                  <c:v>5210</c:v>
                </c:pt>
                <c:pt idx="136">
                  <c:v>5169</c:v>
                </c:pt>
                <c:pt idx="137">
                  <c:v>4924</c:v>
                </c:pt>
                <c:pt idx="138">
                  <c:v>4973</c:v>
                </c:pt>
                <c:pt idx="139">
                  <c:v>5067</c:v>
                </c:pt>
                <c:pt idx="140">
                  <c:v>5352</c:v>
                </c:pt>
                <c:pt idx="141">
                  <c:v>5064</c:v>
                </c:pt>
                <c:pt idx="142">
                  <c:v>4894</c:v>
                </c:pt>
                <c:pt idx="143">
                  <c:v>5412</c:v>
                </c:pt>
                <c:pt idx="144">
                  <c:v>5261</c:v>
                </c:pt>
                <c:pt idx="145">
                  <c:v>5059</c:v>
                </c:pt>
                <c:pt idx="146">
                  <c:v>6252</c:v>
                </c:pt>
                <c:pt idx="147">
                  <c:v>5502</c:v>
                </c:pt>
                <c:pt idx="148">
                  <c:v>6145</c:v>
                </c:pt>
                <c:pt idx="149">
                  <c:v>5757</c:v>
                </c:pt>
                <c:pt idx="150">
                  <c:v>5700</c:v>
                </c:pt>
                <c:pt idx="151">
                  <c:v>6830</c:v>
                </c:pt>
                <c:pt idx="152">
                  <c:v>8613</c:v>
                </c:pt>
                <c:pt idx="153">
                  <c:v>9967</c:v>
                </c:pt>
                <c:pt idx="154">
                  <c:v>8424</c:v>
                </c:pt>
                <c:pt idx="155">
                  <c:v>2628</c:v>
                </c:pt>
                <c:pt idx="156">
                  <c:v>2825</c:v>
                </c:pt>
                <c:pt idx="157">
                  <c:v>5503</c:v>
                </c:pt>
                <c:pt idx="158">
                  <c:v>5051</c:v>
                </c:pt>
                <c:pt idx="159">
                  <c:v>4812</c:v>
                </c:pt>
                <c:pt idx="160">
                  <c:v>4752</c:v>
                </c:pt>
                <c:pt idx="161">
                  <c:v>4607</c:v>
                </c:pt>
                <c:pt idx="162">
                  <c:v>4702</c:v>
                </c:pt>
                <c:pt idx="163">
                  <c:v>4772</c:v>
                </c:pt>
                <c:pt idx="164">
                  <c:v>4265</c:v>
                </c:pt>
                <c:pt idx="165">
                  <c:v>5586</c:v>
                </c:pt>
                <c:pt idx="166">
                  <c:v>5101</c:v>
                </c:pt>
                <c:pt idx="167">
                  <c:v>5066</c:v>
                </c:pt>
                <c:pt idx="168">
                  <c:v>6378</c:v>
                </c:pt>
                <c:pt idx="169">
                  <c:v>6481</c:v>
                </c:pt>
                <c:pt idx="170">
                  <c:v>6695</c:v>
                </c:pt>
                <c:pt idx="171">
                  <c:v>4648</c:v>
                </c:pt>
                <c:pt idx="172">
                  <c:v>5944</c:v>
                </c:pt>
                <c:pt idx="173">
                  <c:v>5162</c:v>
                </c:pt>
                <c:pt idx="174">
                  <c:v>5986</c:v>
                </c:pt>
                <c:pt idx="175">
                  <c:v>6581</c:v>
                </c:pt>
                <c:pt idx="176">
                  <c:v>6510</c:v>
                </c:pt>
                <c:pt idx="177">
                  <c:v>5799</c:v>
                </c:pt>
                <c:pt idx="178">
                  <c:v>6385</c:v>
                </c:pt>
                <c:pt idx="179">
                  <c:v>6434</c:v>
                </c:pt>
                <c:pt idx="180">
                  <c:v>5769</c:v>
                </c:pt>
                <c:pt idx="181">
                  <c:v>6179</c:v>
                </c:pt>
                <c:pt idx="182">
                  <c:v>5768</c:v>
                </c:pt>
                <c:pt idx="183">
                  <c:v>6185</c:v>
                </c:pt>
                <c:pt idx="184">
                  <c:v>5054</c:v>
                </c:pt>
                <c:pt idx="185">
                  <c:v>5548</c:v>
                </c:pt>
                <c:pt idx="186">
                  <c:v>5987</c:v>
                </c:pt>
                <c:pt idx="187">
                  <c:v>5434</c:v>
                </c:pt>
                <c:pt idx="188">
                  <c:v>6220</c:v>
                </c:pt>
                <c:pt idx="189">
                  <c:v>5399</c:v>
                </c:pt>
                <c:pt idx="190">
                  <c:v>6289</c:v>
                </c:pt>
                <c:pt idx="191">
                  <c:v>6565</c:v>
                </c:pt>
                <c:pt idx="192">
                  <c:v>5636</c:v>
                </c:pt>
                <c:pt idx="193">
                  <c:v>5621</c:v>
                </c:pt>
                <c:pt idx="194">
                  <c:v>7397</c:v>
                </c:pt>
                <c:pt idx="195">
                  <c:v>6337</c:v>
                </c:pt>
                <c:pt idx="196">
                  <c:v>6062</c:v>
                </c:pt>
                <c:pt idx="197">
                  <c:v>6976</c:v>
                </c:pt>
                <c:pt idx="198">
                  <c:v>7962</c:v>
                </c:pt>
                <c:pt idx="199">
                  <c:v>6153</c:v>
                </c:pt>
                <c:pt idx="200">
                  <c:v>7396</c:v>
                </c:pt>
                <c:pt idx="201">
                  <c:v>7044</c:v>
                </c:pt>
                <c:pt idx="202">
                  <c:v>6429</c:v>
                </c:pt>
                <c:pt idx="203">
                  <c:v>7852</c:v>
                </c:pt>
                <c:pt idx="204">
                  <c:v>7786</c:v>
                </c:pt>
                <c:pt idx="205">
                  <c:v>11559</c:v>
                </c:pt>
                <c:pt idx="206">
                  <c:v>9398</c:v>
                </c:pt>
                <c:pt idx="207">
                  <c:v>3691</c:v>
                </c:pt>
                <c:pt idx="208">
                  <c:v>1306</c:v>
                </c:pt>
                <c:pt idx="209">
                  <c:v>7777</c:v>
                </c:pt>
                <c:pt idx="210">
                  <c:v>5115</c:v>
                </c:pt>
                <c:pt idx="211">
                  <c:v>5387</c:v>
                </c:pt>
                <c:pt idx="212">
                  <c:v>5300</c:v>
                </c:pt>
                <c:pt idx="213">
                  <c:v>5171</c:v>
                </c:pt>
                <c:pt idx="214">
                  <c:v>5118</c:v>
                </c:pt>
                <c:pt idx="215">
                  <c:v>5066</c:v>
                </c:pt>
                <c:pt idx="216">
                  <c:v>5297</c:v>
                </c:pt>
                <c:pt idx="217">
                  <c:v>5813</c:v>
                </c:pt>
                <c:pt idx="218">
                  <c:v>6063</c:v>
                </c:pt>
                <c:pt idx="219">
                  <c:v>6036</c:v>
                </c:pt>
                <c:pt idx="220">
                  <c:v>5638</c:v>
                </c:pt>
                <c:pt idx="221">
                  <c:v>7622</c:v>
                </c:pt>
                <c:pt idx="222">
                  <c:v>4720</c:v>
                </c:pt>
                <c:pt idx="223">
                  <c:v>4778</c:v>
                </c:pt>
                <c:pt idx="224">
                  <c:v>5059</c:v>
                </c:pt>
                <c:pt idx="225">
                  <c:v>5947</c:v>
                </c:pt>
                <c:pt idx="226">
                  <c:v>5742</c:v>
                </c:pt>
                <c:pt idx="227">
                  <c:v>6703</c:v>
                </c:pt>
                <c:pt idx="228">
                  <c:v>4984</c:v>
                </c:pt>
                <c:pt idx="229">
                  <c:v>6487</c:v>
                </c:pt>
                <c:pt idx="230">
                  <c:v>6196</c:v>
                </c:pt>
                <c:pt idx="231">
                  <c:v>6745</c:v>
                </c:pt>
                <c:pt idx="232">
                  <c:v>7319</c:v>
                </c:pt>
                <c:pt idx="233">
                  <c:v>6614</c:v>
                </c:pt>
                <c:pt idx="234">
                  <c:v>6634</c:v>
                </c:pt>
                <c:pt idx="235">
                  <c:v>6138</c:v>
                </c:pt>
                <c:pt idx="236">
                  <c:v>6436</c:v>
                </c:pt>
                <c:pt idx="237">
                  <c:v>5754</c:v>
                </c:pt>
                <c:pt idx="238">
                  <c:v>5600</c:v>
                </c:pt>
                <c:pt idx="239">
                  <c:v>6542</c:v>
                </c:pt>
                <c:pt idx="240">
                  <c:v>5601</c:v>
                </c:pt>
                <c:pt idx="241">
                  <c:v>6597</c:v>
                </c:pt>
                <c:pt idx="242">
                  <c:v>6129</c:v>
                </c:pt>
                <c:pt idx="243">
                  <c:v>6314</c:v>
                </c:pt>
                <c:pt idx="244">
                  <c:v>6870</c:v>
                </c:pt>
                <c:pt idx="245">
                  <c:v>7175</c:v>
                </c:pt>
                <c:pt idx="246">
                  <c:v>7092</c:v>
                </c:pt>
                <c:pt idx="247">
                  <c:v>7116</c:v>
                </c:pt>
                <c:pt idx="248">
                  <c:v>7158</c:v>
                </c:pt>
                <c:pt idx="249">
                  <c:v>6820</c:v>
                </c:pt>
                <c:pt idx="250">
                  <c:v>7190</c:v>
                </c:pt>
                <c:pt idx="251">
                  <c:v>6761</c:v>
                </c:pt>
                <c:pt idx="252">
                  <c:v>7756</c:v>
                </c:pt>
                <c:pt idx="253">
                  <c:v>7391</c:v>
                </c:pt>
                <c:pt idx="254">
                  <c:v>7661</c:v>
                </c:pt>
                <c:pt idx="255">
                  <c:v>8017</c:v>
                </c:pt>
                <c:pt idx="256">
                  <c:v>8986</c:v>
                </c:pt>
                <c:pt idx="257">
                  <c:v>10506</c:v>
                </c:pt>
                <c:pt idx="258">
                  <c:v>12242</c:v>
                </c:pt>
                <c:pt idx="259">
                  <c:v>8315</c:v>
                </c:pt>
                <c:pt idx="260">
                  <c:v>3814</c:v>
                </c:pt>
                <c:pt idx="261">
                  <c:v>6661</c:v>
                </c:pt>
                <c:pt idx="262">
                  <c:v>5900</c:v>
                </c:pt>
                <c:pt idx="263">
                  <c:v>6172</c:v>
                </c:pt>
                <c:pt idx="264">
                  <c:v>6245</c:v>
                </c:pt>
                <c:pt idx="265">
                  <c:v>6368</c:v>
                </c:pt>
                <c:pt idx="266">
                  <c:v>5667</c:v>
                </c:pt>
                <c:pt idx="267">
                  <c:v>6128</c:v>
                </c:pt>
                <c:pt idx="268">
                  <c:v>6789</c:v>
                </c:pt>
                <c:pt idx="269">
                  <c:v>7157</c:v>
                </c:pt>
                <c:pt idx="270">
                  <c:v>7280</c:v>
                </c:pt>
                <c:pt idx="271">
                  <c:v>8013</c:v>
                </c:pt>
                <c:pt idx="272">
                  <c:v>5269</c:v>
                </c:pt>
                <c:pt idx="273">
                  <c:v>6429</c:v>
                </c:pt>
                <c:pt idx="274">
                  <c:v>7458</c:v>
                </c:pt>
                <c:pt idx="275">
                  <c:v>7508</c:v>
                </c:pt>
                <c:pt idx="276">
                  <c:v>7282</c:v>
                </c:pt>
                <c:pt idx="277">
                  <c:v>6057</c:v>
                </c:pt>
                <c:pt idx="278">
                  <c:v>5955</c:v>
                </c:pt>
                <c:pt idx="279">
                  <c:v>7039</c:v>
                </c:pt>
                <c:pt idx="280">
                  <c:v>5925</c:v>
                </c:pt>
                <c:pt idx="281">
                  <c:v>7011</c:v>
                </c:pt>
                <c:pt idx="282">
                  <c:v>6599</c:v>
                </c:pt>
                <c:pt idx="283">
                  <c:v>6661</c:v>
                </c:pt>
                <c:pt idx="284">
                  <c:v>7316</c:v>
                </c:pt>
                <c:pt idx="285">
                  <c:v>7104</c:v>
                </c:pt>
                <c:pt idx="286">
                  <c:v>6666</c:v>
                </c:pt>
                <c:pt idx="287">
                  <c:v>6938</c:v>
                </c:pt>
                <c:pt idx="288">
                  <c:v>6560</c:v>
                </c:pt>
                <c:pt idx="289">
                  <c:v>6492</c:v>
                </c:pt>
                <c:pt idx="290">
                  <c:v>6252</c:v>
                </c:pt>
                <c:pt idx="291">
                  <c:v>5744</c:v>
                </c:pt>
                <c:pt idx="292">
                  <c:v>5938</c:v>
                </c:pt>
                <c:pt idx="293">
                  <c:v>7257</c:v>
                </c:pt>
                <c:pt idx="294">
                  <c:v>7349</c:v>
                </c:pt>
                <c:pt idx="295">
                  <c:v>8007</c:v>
                </c:pt>
                <c:pt idx="296">
                  <c:v>7334</c:v>
                </c:pt>
                <c:pt idx="297">
                  <c:v>8891</c:v>
                </c:pt>
                <c:pt idx="298">
                  <c:v>8266</c:v>
                </c:pt>
                <c:pt idx="299">
                  <c:v>8167</c:v>
                </c:pt>
                <c:pt idx="300">
                  <c:v>8201</c:v>
                </c:pt>
                <c:pt idx="301">
                  <c:v>9160</c:v>
                </c:pt>
                <c:pt idx="302">
                  <c:v>8163</c:v>
                </c:pt>
                <c:pt idx="303">
                  <c:v>8520</c:v>
                </c:pt>
                <c:pt idx="304">
                  <c:v>9099</c:v>
                </c:pt>
                <c:pt idx="305">
                  <c:v>8708</c:v>
                </c:pt>
                <c:pt idx="306">
                  <c:v>8910</c:v>
                </c:pt>
                <c:pt idx="307">
                  <c:v>9499</c:v>
                </c:pt>
                <c:pt idx="308">
                  <c:v>10348</c:v>
                </c:pt>
                <c:pt idx="309">
                  <c:v>12019</c:v>
                </c:pt>
                <c:pt idx="310">
                  <c:v>12564</c:v>
                </c:pt>
                <c:pt idx="311">
                  <c:v>10057</c:v>
                </c:pt>
                <c:pt idx="312">
                  <c:v>5834</c:v>
                </c:pt>
                <c:pt idx="313">
                  <c:v>5955</c:v>
                </c:pt>
                <c:pt idx="314">
                  <c:v>5698</c:v>
                </c:pt>
                <c:pt idx="315">
                  <c:v>6728</c:v>
                </c:pt>
                <c:pt idx="316">
                  <c:v>6778</c:v>
                </c:pt>
                <c:pt idx="317">
                  <c:v>6739</c:v>
                </c:pt>
                <c:pt idx="318">
                  <c:v>6872</c:v>
                </c:pt>
                <c:pt idx="319">
                  <c:v>6857</c:v>
                </c:pt>
                <c:pt idx="320">
                  <c:v>7017</c:v>
                </c:pt>
                <c:pt idx="321">
                  <c:v>8359</c:v>
                </c:pt>
                <c:pt idx="322">
                  <c:v>7991</c:v>
                </c:pt>
                <c:pt idx="323">
                  <c:v>7623</c:v>
                </c:pt>
                <c:pt idx="324">
                  <c:v>7507</c:v>
                </c:pt>
                <c:pt idx="325">
                  <c:v>7690</c:v>
                </c:pt>
                <c:pt idx="326">
                  <c:v>8464</c:v>
                </c:pt>
                <c:pt idx="327">
                  <c:v>6145</c:v>
                </c:pt>
                <c:pt idx="328">
                  <c:v>6523</c:v>
                </c:pt>
                <c:pt idx="329">
                  <c:v>8521</c:v>
                </c:pt>
                <c:pt idx="330">
                  <c:v>6516</c:v>
                </c:pt>
                <c:pt idx="331">
                  <c:v>7247</c:v>
                </c:pt>
                <c:pt idx="332">
                  <c:v>6114</c:v>
                </c:pt>
                <c:pt idx="333">
                  <c:v>6596</c:v>
                </c:pt>
                <c:pt idx="334">
                  <c:v>7602</c:v>
                </c:pt>
                <c:pt idx="335">
                  <c:v>6451</c:v>
                </c:pt>
                <c:pt idx="336">
                  <c:v>7247</c:v>
                </c:pt>
                <c:pt idx="337">
                  <c:v>7246</c:v>
                </c:pt>
                <c:pt idx="338">
                  <c:v>6665</c:v>
                </c:pt>
                <c:pt idx="339">
                  <c:v>6345</c:v>
                </c:pt>
                <c:pt idx="340">
                  <c:v>5684</c:v>
                </c:pt>
                <c:pt idx="341">
                  <c:v>5464</c:v>
                </c:pt>
                <c:pt idx="342">
                  <c:v>6132</c:v>
                </c:pt>
                <c:pt idx="343">
                  <c:v>6567</c:v>
                </c:pt>
                <c:pt idx="344">
                  <c:v>5688</c:v>
                </c:pt>
                <c:pt idx="345">
                  <c:v>6247</c:v>
                </c:pt>
                <c:pt idx="346">
                  <c:v>7043</c:v>
                </c:pt>
                <c:pt idx="347">
                  <c:v>7080</c:v>
                </c:pt>
                <c:pt idx="348">
                  <c:v>7400</c:v>
                </c:pt>
                <c:pt idx="349">
                  <c:v>8038</c:v>
                </c:pt>
                <c:pt idx="350">
                  <c:v>8112</c:v>
                </c:pt>
                <c:pt idx="351">
                  <c:v>8308</c:v>
                </c:pt>
                <c:pt idx="352">
                  <c:v>8670</c:v>
                </c:pt>
                <c:pt idx="353">
                  <c:v>8965</c:v>
                </c:pt>
                <c:pt idx="354">
                  <c:v>9567</c:v>
                </c:pt>
                <c:pt idx="355">
                  <c:v>9668</c:v>
                </c:pt>
                <c:pt idx="356">
                  <c:v>9795</c:v>
                </c:pt>
                <c:pt idx="357">
                  <c:v>9748</c:v>
                </c:pt>
                <c:pt idx="358">
                  <c:v>10635</c:v>
                </c:pt>
                <c:pt idx="359">
                  <c:v>10873</c:v>
                </c:pt>
                <c:pt idx="360">
                  <c:v>11548</c:v>
                </c:pt>
                <c:pt idx="361">
                  <c:v>12571</c:v>
                </c:pt>
                <c:pt idx="362">
                  <c:v>13003</c:v>
                </c:pt>
                <c:pt idx="363">
                  <c:v>10766</c:v>
                </c:pt>
                <c:pt idx="364">
                  <c:v>4463</c:v>
                </c:pt>
                <c:pt idx="365">
                  <c:v>6809</c:v>
                </c:pt>
                <c:pt idx="366">
                  <c:v>8281</c:v>
                </c:pt>
                <c:pt idx="367">
                  <c:v>8553</c:v>
                </c:pt>
                <c:pt idx="368">
                  <c:v>8179</c:v>
                </c:pt>
                <c:pt idx="369">
                  <c:v>8257</c:v>
                </c:pt>
                <c:pt idx="370">
                  <c:v>7426</c:v>
                </c:pt>
                <c:pt idx="371">
                  <c:v>8098</c:v>
                </c:pt>
                <c:pt idx="372">
                  <c:v>8584</c:v>
                </c:pt>
                <c:pt idx="373">
                  <c:v>8942</c:v>
                </c:pt>
                <c:pt idx="374">
                  <c:v>9049</c:v>
                </c:pt>
                <c:pt idx="375">
                  <c:v>9449</c:v>
                </c:pt>
                <c:pt idx="376">
                  <c:v>10099</c:v>
                </c:pt>
                <c:pt idx="377">
                  <c:v>10544</c:v>
                </c:pt>
                <c:pt idx="378">
                  <c:v>6351</c:v>
                </c:pt>
                <c:pt idx="379">
                  <c:v>8667</c:v>
                </c:pt>
                <c:pt idx="380">
                  <c:v>9395</c:v>
                </c:pt>
                <c:pt idx="381">
                  <c:v>9062</c:v>
                </c:pt>
                <c:pt idx="382">
                  <c:v>8602</c:v>
                </c:pt>
                <c:pt idx="383">
                  <c:v>10500</c:v>
                </c:pt>
                <c:pt idx="384">
                  <c:v>8723</c:v>
                </c:pt>
                <c:pt idx="385">
                  <c:v>9919</c:v>
                </c:pt>
                <c:pt idx="386">
                  <c:v>9120</c:v>
                </c:pt>
                <c:pt idx="387">
                  <c:v>10068</c:v>
                </c:pt>
                <c:pt idx="388">
                  <c:v>9937</c:v>
                </c:pt>
                <c:pt idx="389">
                  <c:v>9998</c:v>
                </c:pt>
                <c:pt idx="390">
                  <c:v>9379</c:v>
                </c:pt>
                <c:pt idx="391">
                  <c:v>9432</c:v>
                </c:pt>
                <c:pt idx="392">
                  <c:v>8751</c:v>
                </c:pt>
                <c:pt idx="393">
                  <c:v>10250</c:v>
                </c:pt>
                <c:pt idx="394">
                  <c:v>7690</c:v>
                </c:pt>
                <c:pt idx="395">
                  <c:v>6857</c:v>
                </c:pt>
                <c:pt idx="396">
                  <c:v>8199</c:v>
                </c:pt>
                <c:pt idx="397">
                  <c:v>8299</c:v>
                </c:pt>
                <c:pt idx="398">
                  <c:v>9204</c:v>
                </c:pt>
                <c:pt idx="399">
                  <c:v>11755</c:v>
                </c:pt>
                <c:pt idx="400">
                  <c:v>9861</c:v>
                </c:pt>
                <c:pt idx="401">
                  <c:v>10193</c:v>
                </c:pt>
                <c:pt idx="402">
                  <c:v>10452</c:v>
                </c:pt>
                <c:pt idx="403">
                  <c:v>9769</c:v>
                </c:pt>
                <c:pt idx="404">
                  <c:v>10289</c:v>
                </c:pt>
                <c:pt idx="405">
                  <c:v>10399</c:v>
                </c:pt>
                <c:pt idx="406">
                  <c:v>10181</c:v>
                </c:pt>
                <c:pt idx="407">
                  <c:v>10419</c:v>
                </c:pt>
                <c:pt idx="408">
                  <c:v>10324</c:v>
                </c:pt>
                <c:pt idx="409">
                  <c:v>11347</c:v>
                </c:pt>
                <c:pt idx="410">
                  <c:v>11692</c:v>
                </c:pt>
                <c:pt idx="411">
                  <c:v>12571</c:v>
                </c:pt>
                <c:pt idx="412">
                  <c:v>13049</c:v>
                </c:pt>
                <c:pt idx="413">
                  <c:v>13712</c:v>
                </c:pt>
                <c:pt idx="414">
                  <c:v>15381</c:v>
                </c:pt>
                <c:pt idx="415">
                  <c:v>13180</c:v>
                </c:pt>
                <c:pt idx="416">
                  <c:v>3704</c:v>
                </c:pt>
                <c:pt idx="417">
                  <c:v>5833</c:v>
                </c:pt>
                <c:pt idx="418">
                  <c:v>9909</c:v>
                </c:pt>
                <c:pt idx="419">
                  <c:v>8979</c:v>
                </c:pt>
                <c:pt idx="420">
                  <c:v>8883</c:v>
                </c:pt>
                <c:pt idx="421">
                  <c:v>9599</c:v>
                </c:pt>
                <c:pt idx="422">
                  <c:v>9034</c:v>
                </c:pt>
                <c:pt idx="423">
                  <c:v>9617</c:v>
                </c:pt>
                <c:pt idx="424">
                  <c:v>9710</c:v>
                </c:pt>
                <c:pt idx="425">
                  <c:v>9878</c:v>
                </c:pt>
                <c:pt idx="426">
                  <c:v>10872</c:v>
                </c:pt>
                <c:pt idx="427">
                  <c:v>12246</c:v>
                </c:pt>
                <c:pt idx="428">
                  <c:v>7122</c:v>
                </c:pt>
                <c:pt idx="429">
                  <c:v>8071</c:v>
                </c:pt>
                <c:pt idx="430">
                  <c:v>9656</c:v>
                </c:pt>
                <c:pt idx="431">
                  <c:v>9157</c:v>
                </c:pt>
                <c:pt idx="432">
                  <c:v>9729</c:v>
                </c:pt>
                <c:pt idx="433">
                  <c:v>8814</c:v>
                </c:pt>
                <c:pt idx="434">
                  <c:v>8704</c:v>
                </c:pt>
                <c:pt idx="435">
                  <c:v>10724</c:v>
                </c:pt>
                <c:pt idx="436">
                  <c:v>9294</c:v>
                </c:pt>
                <c:pt idx="437">
                  <c:v>10176</c:v>
                </c:pt>
                <c:pt idx="438">
                  <c:v>10394</c:v>
                </c:pt>
                <c:pt idx="439">
                  <c:v>9633</c:v>
                </c:pt>
                <c:pt idx="440">
                  <c:v>10872</c:v>
                </c:pt>
                <c:pt idx="441">
                  <c:v>10353</c:v>
                </c:pt>
                <c:pt idx="442">
                  <c:v>9400</c:v>
                </c:pt>
                <c:pt idx="443">
                  <c:v>9692</c:v>
                </c:pt>
                <c:pt idx="444">
                  <c:v>9244</c:v>
                </c:pt>
                <c:pt idx="445">
                  <c:v>8921</c:v>
                </c:pt>
                <c:pt idx="446">
                  <c:v>7698</c:v>
                </c:pt>
                <c:pt idx="447">
                  <c:v>8191</c:v>
                </c:pt>
                <c:pt idx="448">
                  <c:v>8494</c:v>
                </c:pt>
                <c:pt idx="449">
                  <c:v>8681</c:v>
                </c:pt>
                <c:pt idx="450">
                  <c:v>9420</c:v>
                </c:pt>
                <c:pt idx="451">
                  <c:v>8947</c:v>
                </c:pt>
                <c:pt idx="452">
                  <c:v>9287</c:v>
                </c:pt>
                <c:pt idx="453">
                  <c:v>10043</c:v>
                </c:pt>
                <c:pt idx="454">
                  <c:v>9953</c:v>
                </c:pt>
                <c:pt idx="455">
                  <c:v>10136</c:v>
                </c:pt>
                <c:pt idx="456">
                  <c:v>10235</c:v>
                </c:pt>
                <c:pt idx="457">
                  <c:v>10027</c:v>
                </c:pt>
                <c:pt idx="458">
                  <c:v>10137</c:v>
                </c:pt>
                <c:pt idx="459">
                  <c:v>11187</c:v>
                </c:pt>
                <c:pt idx="460">
                  <c:v>10383</c:v>
                </c:pt>
                <c:pt idx="461">
                  <c:v>11321</c:v>
                </c:pt>
                <c:pt idx="462">
                  <c:v>12023</c:v>
                </c:pt>
                <c:pt idx="463">
                  <c:v>11824</c:v>
                </c:pt>
                <c:pt idx="464">
                  <c:v>13752</c:v>
                </c:pt>
                <c:pt idx="465">
                  <c:v>13907</c:v>
                </c:pt>
                <c:pt idx="466">
                  <c:v>14658</c:v>
                </c:pt>
                <c:pt idx="467">
                  <c:v>14634</c:v>
                </c:pt>
                <c:pt idx="468">
                  <c:v>5353</c:v>
                </c:pt>
                <c:pt idx="469">
                  <c:v>5603</c:v>
                </c:pt>
                <c:pt idx="470">
                  <c:v>11607</c:v>
                </c:pt>
                <c:pt idx="471">
                  <c:v>9512</c:v>
                </c:pt>
                <c:pt idx="472">
                  <c:v>9537</c:v>
                </c:pt>
                <c:pt idx="473">
                  <c:v>9775</c:v>
                </c:pt>
                <c:pt idx="474">
                  <c:v>8558</c:v>
                </c:pt>
                <c:pt idx="475">
                  <c:v>9227</c:v>
                </c:pt>
                <c:pt idx="476">
                  <c:v>9146</c:v>
                </c:pt>
                <c:pt idx="477">
                  <c:v>9673</c:v>
                </c:pt>
                <c:pt idx="478">
                  <c:v>10225</c:v>
                </c:pt>
                <c:pt idx="479">
                  <c:v>10794</c:v>
                </c:pt>
                <c:pt idx="480">
                  <c:v>10646</c:v>
                </c:pt>
                <c:pt idx="481">
                  <c:v>10545</c:v>
                </c:pt>
                <c:pt idx="482">
                  <c:v>12375</c:v>
                </c:pt>
                <c:pt idx="483">
                  <c:v>7742</c:v>
                </c:pt>
                <c:pt idx="484">
                  <c:v>9269</c:v>
                </c:pt>
                <c:pt idx="485">
                  <c:v>11134</c:v>
                </c:pt>
                <c:pt idx="486">
                  <c:v>9588</c:v>
                </c:pt>
                <c:pt idx="487">
                  <c:v>10890</c:v>
                </c:pt>
                <c:pt idx="488">
                  <c:v>10061</c:v>
                </c:pt>
                <c:pt idx="489">
                  <c:v>10244</c:v>
                </c:pt>
                <c:pt idx="490">
                  <c:v>11275</c:v>
                </c:pt>
                <c:pt idx="491">
                  <c:v>9428</c:v>
                </c:pt>
                <c:pt idx="492">
                  <c:v>10301</c:v>
                </c:pt>
                <c:pt idx="493">
                  <c:v>11039</c:v>
                </c:pt>
                <c:pt idx="494">
                  <c:v>10779</c:v>
                </c:pt>
                <c:pt idx="495">
                  <c:v>10580</c:v>
                </c:pt>
                <c:pt idx="496">
                  <c:v>9215</c:v>
                </c:pt>
                <c:pt idx="497">
                  <c:v>9538</c:v>
                </c:pt>
                <c:pt idx="498">
                  <c:v>9717</c:v>
                </c:pt>
                <c:pt idx="499">
                  <c:v>9966</c:v>
                </c:pt>
                <c:pt idx="500">
                  <c:v>10678</c:v>
                </c:pt>
                <c:pt idx="501">
                  <c:v>10821</c:v>
                </c:pt>
                <c:pt idx="502">
                  <c:v>10898</c:v>
                </c:pt>
                <c:pt idx="503">
                  <c:v>11458</c:v>
                </c:pt>
                <c:pt idx="504">
                  <c:v>11090</c:v>
                </c:pt>
                <c:pt idx="505">
                  <c:v>12080</c:v>
                </c:pt>
                <c:pt idx="506">
                  <c:v>10904</c:v>
                </c:pt>
                <c:pt idx="507">
                  <c:v>12990</c:v>
                </c:pt>
                <c:pt idx="508">
                  <c:v>12325</c:v>
                </c:pt>
                <c:pt idx="509">
                  <c:v>12257</c:v>
                </c:pt>
                <c:pt idx="510">
                  <c:v>12246</c:v>
                </c:pt>
                <c:pt idx="511">
                  <c:v>12351</c:v>
                </c:pt>
                <c:pt idx="512">
                  <c:v>12408</c:v>
                </c:pt>
                <c:pt idx="513">
                  <c:v>11732</c:v>
                </c:pt>
                <c:pt idx="514">
                  <c:v>12702</c:v>
                </c:pt>
                <c:pt idx="515">
                  <c:v>14181</c:v>
                </c:pt>
                <c:pt idx="516">
                  <c:v>14963</c:v>
                </c:pt>
                <c:pt idx="517">
                  <c:v>15027</c:v>
                </c:pt>
                <c:pt idx="518">
                  <c:v>16657</c:v>
                </c:pt>
                <c:pt idx="519">
                  <c:v>17766</c:v>
                </c:pt>
                <c:pt idx="520">
                  <c:v>8265</c:v>
                </c:pt>
                <c:pt idx="521">
                  <c:v>7552</c:v>
                </c:pt>
                <c:pt idx="522">
                  <c:v>11067</c:v>
                </c:pt>
                <c:pt idx="523">
                  <c:v>10808</c:v>
                </c:pt>
                <c:pt idx="524">
                  <c:v>10891</c:v>
                </c:pt>
                <c:pt idx="525">
                  <c:v>10967</c:v>
                </c:pt>
                <c:pt idx="526">
                  <c:v>10826</c:v>
                </c:pt>
                <c:pt idx="527">
                  <c:v>10929</c:v>
                </c:pt>
                <c:pt idx="528">
                  <c:v>10891</c:v>
                </c:pt>
                <c:pt idx="529">
                  <c:v>9293</c:v>
                </c:pt>
                <c:pt idx="530">
                  <c:v>10902</c:v>
                </c:pt>
                <c:pt idx="531">
                  <c:v>11640</c:v>
                </c:pt>
                <c:pt idx="532">
                  <c:v>11921</c:v>
                </c:pt>
                <c:pt idx="533">
                  <c:v>13320</c:v>
                </c:pt>
                <c:pt idx="534">
                  <c:v>7751</c:v>
                </c:pt>
                <c:pt idx="535">
                  <c:v>9929</c:v>
                </c:pt>
                <c:pt idx="536">
                  <c:v>11632</c:v>
                </c:pt>
                <c:pt idx="537">
                  <c:v>11073</c:v>
                </c:pt>
                <c:pt idx="538">
                  <c:v>10955</c:v>
                </c:pt>
                <c:pt idx="539">
                  <c:v>11785</c:v>
                </c:pt>
                <c:pt idx="540">
                  <c:v>10533</c:v>
                </c:pt>
                <c:pt idx="541">
                  <c:v>10629</c:v>
                </c:pt>
                <c:pt idx="542">
                  <c:v>11535</c:v>
                </c:pt>
                <c:pt idx="543">
                  <c:v>12513</c:v>
                </c:pt>
                <c:pt idx="544">
                  <c:v>11780</c:v>
                </c:pt>
                <c:pt idx="545">
                  <c:v>12639</c:v>
                </c:pt>
                <c:pt idx="546">
                  <c:v>12280</c:v>
                </c:pt>
                <c:pt idx="547">
                  <c:v>12245</c:v>
                </c:pt>
                <c:pt idx="548">
                  <c:v>11817</c:v>
                </c:pt>
                <c:pt idx="549">
                  <c:v>11275</c:v>
                </c:pt>
                <c:pt idx="550">
                  <c:v>10242</c:v>
                </c:pt>
                <c:pt idx="551">
                  <c:v>10625</c:v>
                </c:pt>
                <c:pt idx="552">
                  <c:v>9884</c:v>
                </c:pt>
                <c:pt idx="553">
                  <c:v>10182</c:v>
                </c:pt>
                <c:pt idx="554">
                  <c:v>11048</c:v>
                </c:pt>
                <c:pt idx="555">
                  <c:v>12120</c:v>
                </c:pt>
                <c:pt idx="556">
                  <c:v>12697</c:v>
                </c:pt>
                <c:pt idx="557">
                  <c:v>13132</c:v>
                </c:pt>
                <c:pt idx="558">
                  <c:v>12597</c:v>
                </c:pt>
                <c:pt idx="559">
                  <c:v>13516</c:v>
                </c:pt>
                <c:pt idx="560">
                  <c:v>13536</c:v>
                </c:pt>
                <c:pt idx="561">
                  <c:v>13279</c:v>
                </c:pt>
                <c:pt idx="562">
                  <c:v>13935</c:v>
                </c:pt>
                <c:pt idx="563">
                  <c:v>13539</c:v>
                </c:pt>
                <c:pt idx="564">
                  <c:v>14335</c:v>
                </c:pt>
                <c:pt idx="565">
                  <c:v>13748</c:v>
                </c:pt>
                <c:pt idx="566">
                  <c:v>13988</c:v>
                </c:pt>
                <c:pt idx="567">
                  <c:v>14497</c:v>
                </c:pt>
                <c:pt idx="568">
                  <c:v>15255</c:v>
                </c:pt>
                <c:pt idx="569">
                  <c:v>15346</c:v>
                </c:pt>
                <c:pt idx="570">
                  <c:v>17626</c:v>
                </c:pt>
                <c:pt idx="571">
                  <c:v>17716</c:v>
                </c:pt>
                <c:pt idx="572">
                  <c:v>10713</c:v>
                </c:pt>
                <c:pt idx="573">
                  <c:v>7752</c:v>
                </c:pt>
                <c:pt idx="574">
                  <c:v>9309</c:v>
                </c:pt>
                <c:pt idx="575">
                  <c:v>11133</c:v>
                </c:pt>
                <c:pt idx="576">
                  <c:v>11853</c:v>
                </c:pt>
                <c:pt idx="577">
                  <c:v>11570</c:v>
                </c:pt>
                <c:pt idx="578">
                  <c:v>10320</c:v>
                </c:pt>
                <c:pt idx="579">
                  <c:v>10817</c:v>
                </c:pt>
                <c:pt idx="580">
                  <c:v>10982</c:v>
                </c:pt>
                <c:pt idx="581">
                  <c:v>10585</c:v>
                </c:pt>
                <c:pt idx="582">
                  <c:v>10941</c:v>
                </c:pt>
                <c:pt idx="583">
                  <c:v>12801</c:v>
                </c:pt>
                <c:pt idx="584">
                  <c:v>12165</c:v>
                </c:pt>
                <c:pt idx="585">
                  <c:v>11899</c:v>
                </c:pt>
                <c:pt idx="586">
                  <c:v>10941</c:v>
                </c:pt>
                <c:pt idx="587">
                  <c:v>12729</c:v>
                </c:pt>
                <c:pt idx="588">
                  <c:v>13763</c:v>
                </c:pt>
                <c:pt idx="589">
                  <c:v>8130</c:v>
                </c:pt>
                <c:pt idx="590">
                  <c:v>9888</c:v>
                </c:pt>
                <c:pt idx="591">
                  <c:v>11889</c:v>
                </c:pt>
                <c:pt idx="592">
                  <c:v>13036</c:v>
                </c:pt>
                <c:pt idx="593">
                  <c:v>10413</c:v>
                </c:pt>
                <c:pt idx="594">
                  <c:v>12609</c:v>
                </c:pt>
                <c:pt idx="595">
                  <c:v>10992</c:v>
                </c:pt>
                <c:pt idx="596">
                  <c:v>13201</c:v>
                </c:pt>
                <c:pt idx="597">
                  <c:v>11833</c:v>
                </c:pt>
                <c:pt idx="598">
                  <c:v>13159</c:v>
                </c:pt>
                <c:pt idx="599">
                  <c:v>12880</c:v>
                </c:pt>
                <c:pt idx="600">
                  <c:v>12160</c:v>
                </c:pt>
                <c:pt idx="601">
                  <c:v>13277</c:v>
                </c:pt>
                <c:pt idx="602">
                  <c:v>12758</c:v>
                </c:pt>
                <c:pt idx="603">
                  <c:v>10897</c:v>
                </c:pt>
                <c:pt idx="604">
                  <c:v>11197</c:v>
                </c:pt>
                <c:pt idx="605">
                  <c:v>12169</c:v>
                </c:pt>
                <c:pt idx="606">
                  <c:v>12639</c:v>
                </c:pt>
                <c:pt idx="607">
                  <c:v>13788</c:v>
                </c:pt>
                <c:pt idx="608">
                  <c:v>13819</c:v>
                </c:pt>
                <c:pt idx="609">
                  <c:v>14804</c:v>
                </c:pt>
                <c:pt idx="610">
                  <c:v>14613</c:v>
                </c:pt>
                <c:pt idx="611">
                  <c:v>14992</c:v>
                </c:pt>
                <c:pt idx="612">
                  <c:v>16079</c:v>
                </c:pt>
                <c:pt idx="613">
                  <c:v>16648</c:v>
                </c:pt>
                <c:pt idx="614">
                  <c:v>16376</c:v>
                </c:pt>
                <c:pt idx="615">
                  <c:v>16207</c:v>
                </c:pt>
                <c:pt idx="616">
                  <c:v>15906</c:v>
                </c:pt>
                <c:pt idx="617">
                  <c:v>15301</c:v>
                </c:pt>
                <c:pt idx="618">
                  <c:v>16194</c:v>
                </c:pt>
                <c:pt idx="619">
                  <c:v>17327</c:v>
                </c:pt>
                <c:pt idx="620">
                  <c:v>18890</c:v>
                </c:pt>
                <c:pt idx="621">
                  <c:v>18710</c:v>
                </c:pt>
                <c:pt idx="622">
                  <c:v>19953</c:v>
                </c:pt>
                <c:pt idx="623">
                  <c:v>22369</c:v>
                </c:pt>
                <c:pt idx="624">
                  <c:v>16499</c:v>
                </c:pt>
                <c:pt idx="625">
                  <c:v>9721</c:v>
                </c:pt>
                <c:pt idx="626">
                  <c:v>11785</c:v>
                </c:pt>
                <c:pt idx="627">
                  <c:v>12528</c:v>
                </c:pt>
                <c:pt idx="628">
                  <c:v>13994</c:v>
                </c:pt>
                <c:pt idx="629">
                  <c:v>12990</c:v>
                </c:pt>
                <c:pt idx="630">
                  <c:v>13226</c:v>
                </c:pt>
                <c:pt idx="631">
                  <c:v>12883</c:v>
                </c:pt>
                <c:pt idx="632">
                  <c:v>13613</c:v>
                </c:pt>
                <c:pt idx="633">
                  <c:v>14382</c:v>
                </c:pt>
                <c:pt idx="634">
                  <c:v>15829</c:v>
                </c:pt>
                <c:pt idx="635">
                  <c:v>15525</c:v>
                </c:pt>
                <c:pt idx="636">
                  <c:v>16395</c:v>
                </c:pt>
                <c:pt idx="637">
                  <c:v>17175</c:v>
                </c:pt>
                <c:pt idx="638">
                  <c:v>18334</c:v>
                </c:pt>
                <c:pt idx="639">
                  <c:v>9286</c:v>
                </c:pt>
                <c:pt idx="640">
                  <c:v>15530</c:v>
                </c:pt>
                <c:pt idx="641">
                  <c:v>16510</c:v>
                </c:pt>
                <c:pt idx="642">
                  <c:v>15370</c:v>
                </c:pt>
                <c:pt idx="643">
                  <c:v>13019</c:v>
                </c:pt>
                <c:pt idx="644">
                  <c:v>16526</c:v>
                </c:pt>
                <c:pt idx="645">
                  <c:v>14425</c:v>
                </c:pt>
                <c:pt idx="646">
                  <c:v>16542</c:v>
                </c:pt>
                <c:pt idx="647">
                  <c:v>15328</c:v>
                </c:pt>
                <c:pt idx="648">
                  <c:v>16993</c:v>
                </c:pt>
                <c:pt idx="649">
                  <c:v>17607</c:v>
                </c:pt>
                <c:pt idx="650">
                  <c:v>16734</c:v>
                </c:pt>
                <c:pt idx="651">
                  <c:v>15826</c:v>
                </c:pt>
                <c:pt idx="652">
                  <c:v>16555</c:v>
                </c:pt>
                <c:pt idx="653">
                  <c:v>16064</c:v>
                </c:pt>
                <c:pt idx="654">
                  <c:v>14412</c:v>
                </c:pt>
                <c:pt idx="655">
                  <c:v>14355</c:v>
                </c:pt>
                <c:pt idx="656">
                  <c:v>15238</c:v>
                </c:pt>
                <c:pt idx="657">
                  <c:v>15064</c:v>
                </c:pt>
                <c:pt idx="658">
                  <c:v>15317</c:v>
                </c:pt>
                <c:pt idx="659">
                  <c:v>15533</c:v>
                </c:pt>
                <c:pt idx="660">
                  <c:v>16542</c:v>
                </c:pt>
                <c:pt idx="661">
                  <c:v>16474</c:v>
                </c:pt>
                <c:pt idx="662">
                  <c:v>17354</c:v>
                </c:pt>
                <c:pt idx="663">
                  <c:v>18359</c:v>
                </c:pt>
                <c:pt idx="664">
                  <c:v>18459</c:v>
                </c:pt>
                <c:pt idx="665">
                  <c:v>17312</c:v>
                </c:pt>
                <c:pt idx="666">
                  <c:v>17499</c:v>
                </c:pt>
                <c:pt idx="667">
                  <c:v>18298</c:v>
                </c:pt>
                <c:pt idx="668">
                  <c:v>17301</c:v>
                </c:pt>
                <c:pt idx="669">
                  <c:v>17795</c:v>
                </c:pt>
                <c:pt idx="670">
                  <c:v>17867</c:v>
                </c:pt>
                <c:pt idx="671">
                  <c:v>18453</c:v>
                </c:pt>
                <c:pt idx="672">
                  <c:v>19372</c:v>
                </c:pt>
                <c:pt idx="673">
                  <c:v>19394</c:v>
                </c:pt>
                <c:pt idx="674">
                  <c:v>21897</c:v>
                </c:pt>
                <c:pt idx="675">
                  <c:v>23674</c:v>
                </c:pt>
                <c:pt idx="676">
                  <c:v>23219</c:v>
                </c:pt>
                <c:pt idx="677">
                  <c:v>7356</c:v>
                </c:pt>
                <c:pt idx="678">
                  <c:v>10364</c:v>
                </c:pt>
                <c:pt idx="679">
                  <c:v>15684</c:v>
                </c:pt>
                <c:pt idx="680">
                  <c:v>15135</c:v>
                </c:pt>
                <c:pt idx="681">
                  <c:v>14010</c:v>
                </c:pt>
                <c:pt idx="682">
                  <c:v>13732</c:v>
                </c:pt>
                <c:pt idx="683">
                  <c:v>13631</c:v>
                </c:pt>
                <c:pt idx="684">
                  <c:v>14332</c:v>
                </c:pt>
                <c:pt idx="685">
                  <c:v>13163</c:v>
                </c:pt>
                <c:pt idx="686">
                  <c:v>13550</c:v>
                </c:pt>
                <c:pt idx="687">
                  <c:v>14576</c:v>
                </c:pt>
                <c:pt idx="688">
                  <c:v>15892</c:v>
                </c:pt>
                <c:pt idx="689">
                  <c:v>18376</c:v>
                </c:pt>
                <c:pt idx="690">
                  <c:v>10986</c:v>
                </c:pt>
                <c:pt idx="691">
                  <c:v>11291</c:v>
                </c:pt>
                <c:pt idx="692">
                  <c:v>13550</c:v>
                </c:pt>
                <c:pt idx="693">
                  <c:v>13438</c:v>
                </c:pt>
                <c:pt idx="694">
                  <c:v>14289</c:v>
                </c:pt>
                <c:pt idx="695">
                  <c:v>13265</c:v>
                </c:pt>
                <c:pt idx="696">
                  <c:v>14217</c:v>
                </c:pt>
                <c:pt idx="697">
                  <c:v>14132</c:v>
                </c:pt>
                <c:pt idx="698">
                  <c:v>14456</c:v>
                </c:pt>
                <c:pt idx="699">
                  <c:v>15171</c:v>
                </c:pt>
                <c:pt idx="700">
                  <c:v>14847</c:v>
                </c:pt>
                <c:pt idx="701">
                  <c:v>14940</c:v>
                </c:pt>
                <c:pt idx="702">
                  <c:v>13330</c:v>
                </c:pt>
                <c:pt idx="703">
                  <c:v>13309</c:v>
                </c:pt>
                <c:pt idx="704">
                  <c:v>14217</c:v>
                </c:pt>
                <c:pt idx="705">
                  <c:v>14102</c:v>
                </c:pt>
                <c:pt idx="706">
                  <c:v>14098</c:v>
                </c:pt>
                <c:pt idx="707">
                  <c:v>13509</c:v>
                </c:pt>
                <c:pt idx="708">
                  <c:v>12572</c:v>
                </c:pt>
                <c:pt idx="709">
                  <c:v>13734</c:v>
                </c:pt>
                <c:pt idx="710">
                  <c:v>13675</c:v>
                </c:pt>
                <c:pt idx="711">
                  <c:v>15530</c:v>
                </c:pt>
                <c:pt idx="712">
                  <c:v>16403</c:v>
                </c:pt>
                <c:pt idx="713">
                  <c:v>16791</c:v>
                </c:pt>
                <c:pt idx="714">
                  <c:v>18020</c:v>
                </c:pt>
                <c:pt idx="715">
                  <c:v>18859</c:v>
                </c:pt>
                <c:pt idx="716">
                  <c:v>18487</c:v>
                </c:pt>
                <c:pt idx="717">
                  <c:v>18727</c:v>
                </c:pt>
                <c:pt idx="718">
                  <c:v>18442</c:v>
                </c:pt>
                <c:pt idx="719">
                  <c:v>18051</c:v>
                </c:pt>
                <c:pt idx="720">
                  <c:v>18068</c:v>
                </c:pt>
                <c:pt idx="721">
                  <c:v>18734</c:v>
                </c:pt>
                <c:pt idx="722">
                  <c:v>17751</c:v>
                </c:pt>
                <c:pt idx="723">
                  <c:v>18020</c:v>
                </c:pt>
                <c:pt idx="724">
                  <c:v>17907</c:v>
                </c:pt>
                <c:pt idx="725">
                  <c:v>18384</c:v>
                </c:pt>
                <c:pt idx="726">
                  <c:v>21121</c:v>
                </c:pt>
                <c:pt idx="727">
                  <c:v>23617</c:v>
                </c:pt>
                <c:pt idx="728">
                  <c:v>22644</c:v>
                </c:pt>
                <c:pt idx="729">
                  <c:v>7100</c:v>
                </c:pt>
                <c:pt idx="730">
                  <c:v>9341</c:v>
                </c:pt>
                <c:pt idx="731">
                  <c:v>15118</c:v>
                </c:pt>
                <c:pt idx="732">
                  <c:v>14505</c:v>
                </c:pt>
                <c:pt idx="733">
                  <c:v>13699</c:v>
                </c:pt>
                <c:pt idx="734">
                  <c:v>13784</c:v>
                </c:pt>
                <c:pt idx="735">
                  <c:v>13053</c:v>
                </c:pt>
                <c:pt idx="736">
                  <c:v>13190</c:v>
                </c:pt>
                <c:pt idx="737">
                  <c:v>14324</c:v>
                </c:pt>
                <c:pt idx="738">
                  <c:v>15963</c:v>
                </c:pt>
                <c:pt idx="739">
                  <c:v>15949</c:v>
                </c:pt>
                <c:pt idx="740">
                  <c:v>15975</c:v>
                </c:pt>
                <c:pt idx="741">
                  <c:v>16449</c:v>
                </c:pt>
                <c:pt idx="742">
                  <c:v>16159</c:v>
                </c:pt>
                <c:pt idx="743">
                  <c:v>17313</c:v>
                </c:pt>
                <c:pt idx="744">
                  <c:v>19722</c:v>
                </c:pt>
                <c:pt idx="745">
                  <c:v>12057</c:v>
                </c:pt>
                <c:pt idx="746">
                  <c:v>14614</c:v>
                </c:pt>
                <c:pt idx="747">
                  <c:v>14590</c:v>
                </c:pt>
                <c:pt idx="748">
                  <c:v>15636</c:v>
                </c:pt>
                <c:pt idx="749">
                  <c:v>15695</c:v>
                </c:pt>
                <c:pt idx="750">
                  <c:v>16593</c:v>
                </c:pt>
                <c:pt idx="751">
                  <c:v>14444</c:v>
                </c:pt>
                <c:pt idx="752">
                  <c:v>16919</c:v>
                </c:pt>
                <c:pt idx="753">
                  <c:v>15355</c:v>
                </c:pt>
                <c:pt idx="754">
                  <c:v>17308</c:v>
                </c:pt>
                <c:pt idx="755">
                  <c:v>17145</c:v>
                </c:pt>
                <c:pt idx="756">
                  <c:v>15108</c:v>
                </c:pt>
                <c:pt idx="757">
                  <c:v>15256</c:v>
                </c:pt>
                <c:pt idx="758">
                  <c:v>14452</c:v>
                </c:pt>
                <c:pt idx="759">
                  <c:v>14297</c:v>
                </c:pt>
                <c:pt idx="760">
                  <c:v>15439</c:v>
                </c:pt>
                <c:pt idx="761">
                  <c:v>15634</c:v>
                </c:pt>
                <c:pt idx="762">
                  <c:v>15710</c:v>
                </c:pt>
                <c:pt idx="763">
                  <c:v>16726</c:v>
                </c:pt>
                <c:pt idx="764">
                  <c:v>16287</c:v>
                </c:pt>
                <c:pt idx="765">
                  <c:v>17045</c:v>
                </c:pt>
                <c:pt idx="766">
                  <c:v>17009</c:v>
                </c:pt>
                <c:pt idx="767">
                  <c:v>17405</c:v>
                </c:pt>
                <c:pt idx="768">
                  <c:v>17142</c:v>
                </c:pt>
                <c:pt idx="769">
                  <c:v>17134</c:v>
                </c:pt>
                <c:pt idx="770">
                  <c:v>17554</c:v>
                </c:pt>
                <c:pt idx="771">
                  <c:v>17925</c:v>
                </c:pt>
                <c:pt idx="772">
                  <c:v>17091</c:v>
                </c:pt>
                <c:pt idx="773">
                  <c:v>17873</c:v>
                </c:pt>
                <c:pt idx="774">
                  <c:v>16848</c:v>
                </c:pt>
                <c:pt idx="775">
                  <c:v>17877</c:v>
                </c:pt>
                <c:pt idx="776">
                  <c:v>17687</c:v>
                </c:pt>
                <c:pt idx="777">
                  <c:v>18451</c:v>
                </c:pt>
                <c:pt idx="778">
                  <c:v>20184</c:v>
                </c:pt>
                <c:pt idx="779">
                  <c:v>21210</c:v>
                </c:pt>
                <c:pt idx="780">
                  <c:v>18822</c:v>
                </c:pt>
                <c:pt idx="781">
                  <c:v>8305</c:v>
                </c:pt>
                <c:pt idx="782">
                  <c:v>9466</c:v>
                </c:pt>
                <c:pt idx="783">
                  <c:v>15622</c:v>
                </c:pt>
                <c:pt idx="784">
                  <c:v>15946</c:v>
                </c:pt>
                <c:pt idx="785">
                  <c:v>16444</c:v>
                </c:pt>
                <c:pt idx="786">
                  <c:v>14810</c:v>
                </c:pt>
                <c:pt idx="787">
                  <c:v>14693</c:v>
                </c:pt>
                <c:pt idx="788">
                  <c:v>14634</c:v>
                </c:pt>
                <c:pt idx="789">
                  <c:v>15864</c:v>
                </c:pt>
                <c:pt idx="790">
                  <c:v>16173</c:v>
                </c:pt>
                <c:pt idx="791">
                  <c:v>15920</c:v>
                </c:pt>
                <c:pt idx="792">
                  <c:v>17767</c:v>
                </c:pt>
                <c:pt idx="793">
                  <c:v>19019</c:v>
                </c:pt>
                <c:pt idx="794">
                  <c:v>20283</c:v>
                </c:pt>
                <c:pt idx="795">
                  <c:v>12240</c:v>
                </c:pt>
                <c:pt idx="796">
                  <c:v>15764</c:v>
                </c:pt>
                <c:pt idx="797">
                  <c:v>17988</c:v>
                </c:pt>
                <c:pt idx="798">
                  <c:v>16066</c:v>
                </c:pt>
                <c:pt idx="799">
                  <c:v>16206</c:v>
                </c:pt>
                <c:pt idx="800">
                  <c:v>17602</c:v>
                </c:pt>
                <c:pt idx="801">
                  <c:v>15948</c:v>
                </c:pt>
                <c:pt idx="802">
                  <c:v>18209</c:v>
                </c:pt>
                <c:pt idx="803">
                  <c:v>16364</c:v>
                </c:pt>
                <c:pt idx="804">
                  <c:v>16613</c:v>
                </c:pt>
                <c:pt idx="805">
                  <c:v>17313</c:v>
                </c:pt>
                <c:pt idx="806">
                  <c:v>16036</c:v>
                </c:pt>
                <c:pt idx="807">
                  <c:v>16383</c:v>
                </c:pt>
                <c:pt idx="808">
                  <c:v>15214</c:v>
                </c:pt>
                <c:pt idx="809">
                  <c:v>15205</c:v>
                </c:pt>
                <c:pt idx="810">
                  <c:v>14930</c:v>
                </c:pt>
                <c:pt idx="811">
                  <c:v>15267</c:v>
                </c:pt>
                <c:pt idx="812">
                  <c:v>13878</c:v>
                </c:pt>
                <c:pt idx="813">
                  <c:v>14226</c:v>
                </c:pt>
                <c:pt idx="814">
                  <c:v>15798</c:v>
                </c:pt>
                <c:pt idx="815">
                  <c:v>16971</c:v>
                </c:pt>
                <c:pt idx="816">
                  <c:v>17353</c:v>
                </c:pt>
                <c:pt idx="817">
                  <c:v>17227</c:v>
                </c:pt>
                <c:pt idx="818">
                  <c:v>17706</c:v>
                </c:pt>
                <c:pt idx="819">
                  <c:v>19057</c:v>
                </c:pt>
                <c:pt idx="820">
                  <c:v>18914</c:v>
                </c:pt>
                <c:pt idx="821">
                  <c:v>18598</c:v>
                </c:pt>
                <c:pt idx="822">
                  <c:v>18604</c:v>
                </c:pt>
                <c:pt idx="823">
                  <c:v>18992</c:v>
                </c:pt>
                <c:pt idx="824">
                  <c:v>20108</c:v>
                </c:pt>
                <c:pt idx="825">
                  <c:v>19201</c:v>
                </c:pt>
                <c:pt idx="826">
                  <c:v>18118</c:v>
                </c:pt>
                <c:pt idx="827">
                  <c:v>18705</c:v>
                </c:pt>
                <c:pt idx="828">
                  <c:v>18125</c:v>
                </c:pt>
                <c:pt idx="829">
                  <c:v>18889</c:v>
                </c:pt>
                <c:pt idx="830">
                  <c:v>19802</c:v>
                </c:pt>
                <c:pt idx="831">
                  <c:v>20949</c:v>
                </c:pt>
                <c:pt idx="832">
                  <c:v>20207</c:v>
                </c:pt>
                <c:pt idx="833">
                  <c:v>10494</c:v>
                </c:pt>
                <c:pt idx="834">
                  <c:v>9593</c:v>
                </c:pt>
                <c:pt idx="835">
                  <c:v>14173</c:v>
                </c:pt>
                <c:pt idx="836">
                  <c:v>14655</c:v>
                </c:pt>
                <c:pt idx="837">
                  <c:v>16115</c:v>
                </c:pt>
                <c:pt idx="838">
                  <c:v>15700</c:v>
                </c:pt>
                <c:pt idx="839">
                  <c:v>14839</c:v>
                </c:pt>
                <c:pt idx="840">
                  <c:v>14323</c:v>
                </c:pt>
                <c:pt idx="841">
                  <c:v>14682</c:v>
                </c:pt>
                <c:pt idx="842">
                  <c:v>14627</c:v>
                </c:pt>
                <c:pt idx="843">
                  <c:v>16087</c:v>
                </c:pt>
                <c:pt idx="844">
                  <c:v>16059</c:v>
                </c:pt>
                <c:pt idx="845">
                  <c:v>17936</c:v>
                </c:pt>
                <c:pt idx="846">
                  <c:v>10405</c:v>
                </c:pt>
                <c:pt idx="847">
                  <c:v>13750</c:v>
                </c:pt>
                <c:pt idx="848">
                  <c:v>15627</c:v>
                </c:pt>
                <c:pt idx="849">
                  <c:v>16367</c:v>
                </c:pt>
                <c:pt idx="850">
                  <c:v>15169</c:v>
                </c:pt>
                <c:pt idx="851">
                  <c:v>15425</c:v>
                </c:pt>
                <c:pt idx="852">
                  <c:v>14032</c:v>
                </c:pt>
                <c:pt idx="853">
                  <c:v>17283</c:v>
                </c:pt>
                <c:pt idx="854">
                  <c:v>12320</c:v>
                </c:pt>
                <c:pt idx="855">
                  <c:v>16324</c:v>
                </c:pt>
                <c:pt idx="856">
                  <c:v>15456</c:v>
                </c:pt>
                <c:pt idx="857">
                  <c:v>12500</c:v>
                </c:pt>
                <c:pt idx="858">
                  <c:v>14209</c:v>
                </c:pt>
                <c:pt idx="859">
                  <c:v>13845</c:v>
                </c:pt>
                <c:pt idx="860">
                  <c:v>12619</c:v>
                </c:pt>
                <c:pt idx="861">
                  <c:v>11925</c:v>
                </c:pt>
                <c:pt idx="862">
                  <c:v>13694</c:v>
                </c:pt>
                <c:pt idx="863">
                  <c:v>13629</c:v>
                </c:pt>
                <c:pt idx="864">
                  <c:v>14947</c:v>
                </c:pt>
                <c:pt idx="865">
                  <c:v>15413</c:v>
                </c:pt>
                <c:pt idx="866">
                  <c:v>16386</c:v>
                </c:pt>
                <c:pt idx="867">
                  <c:v>16680</c:v>
                </c:pt>
                <c:pt idx="868">
                  <c:v>16188</c:v>
                </c:pt>
                <c:pt idx="869">
                  <c:v>16810</c:v>
                </c:pt>
                <c:pt idx="870">
                  <c:v>18063</c:v>
                </c:pt>
                <c:pt idx="871">
                  <c:v>18559</c:v>
                </c:pt>
                <c:pt idx="872">
                  <c:v>19576</c:v>
                </c:pt>
                <c:pt idx="873">
                  <c:v>19426</c:v>
                </c:pt>
                <c:pt idx="874">
                  <c:v>18261</c:v>
                </c:pt>
                <c:pt idx="875">
                  <c:v>16770</c:v>
                </c:pt>
                <c:pt idx="876">
                  <c:v>17137</c:v>
                </c:pt>
                <c:pt idx="877">
                  <c:v>16888</c:v>
                </c:pt>
                <c:pt idx="878">
                  <c:v>18472</c:v>
                </c:pt>
                <c:pt idx="879">
                  <c:v>17125</c:v>
                </c:pt>
                <c:pt idx="880">
                  <c:v>18009</c:v>
                </c:pt>
                <c:pt idx="881">
                  <c:v>18734</c:v>
                </c:pt>
                <c:pt idx="882">
                  <c:v>19131</c:v>
                </c:pt>
                <c:pt idx="883">
                  <c:v>18476</c:v>
                </c:pt>
                <c:pt idx="884">
                  <c:v>19450</c:v>
                </c:pt>
                <c:pt idx="885">
                  <c:v>15026</c:v>
                </c:pt>
                <c:pt idx="886">
                  <c:v>10408</c:v>
                </c:pt>
                <c:pt idx="887">
                  <c:v>11950</c:v>
                </c:pt>
                <c:pt idx="888">
                  <c:v>13217</c:v>
                </c:pt>
                <c:pt idx="889">
                  <c:v>14219</c:v>
                </c:pt>
                <c:pt idx="890">
                  <c:v>14137</c:v>
                </c:pt>
                <c:pt idx="891">
                  <c:v>14426</c:v>
                </c:pt>
                <c:pt idx="892">
                  <c:v>14901</c:v>
                </c:pt>
                <c:pt idx="893">
                  <c:v>14775</c:v>
                </c:pt>
                <c:pt idx="894">
                  <c:v>15311</c:v>
                </c:pt>
                <c:pt idx="895">
                  <c:v>15774</c:v>
                </c:pt>
                <c:pt idx="896">
                  <c:v>15606</c:v>
                </c:pt>
                <c:pt idx="897">
                  <c:v>15294</c:v>
                </c:pt>
                <c:pt idx="898">
                  <c:v>16351</c:v>
                </c:pt>
                <c:pt idx="899">
                  <c:v>17821</c:v>
                </c:pt>
                <c:pt idx="900">
                  <c:v>18658</c:v>
                </c:pt>
                <c:pt idx="901">
                  <c:v>11516</c:v>
                </c:pt>
                <c:pt idx="902">
                  <c:v>14381</c:v>
                </c:pt>
                <c:pt idx="903">
                  <c:v>13791</c:v>
                </c:pt>
                <c:pt idx="904">
                  <c:v>12105</c:v>
                </c:pt>
                <c:pt idx="905">
                  <c:v>14305</c:v>
                </c:pt>
                <c:pt idx="906">
                  <c:v>13034</c:v>
                </c:pt>
                <c:pt idx="907">
                  <c:v>13773</c:v>
                </c:pt>
                <c:pt idx="908">
                  <c:v>14551</c:v>
                </c:pt>
                <c:pt idx="909">
                  <c:v>12787</c:v>
                </c:pt>
                <c:pt idx="910">
                  <c:v>13680</c:v>
                </c:pt>
                <c:pt idx="911">
                  <c:v>13724</c:v>
                </c:pt>
                <c:pt idx="912">
                  <c:v>14485</c:v>
                </c:pt>
                <c:pt idx="913">
                  <c:v>15795</c:v>
                </c:pt>
                <c:pt idx="914">
                  <c:v>14234</c:v>
                </c:pt>
                <c:pt idx="915">
                  <c:v>14428</c:v>
                </c:pt>
                <c:pt idx="916">
                  <c:v>15251</c:v>
                </c:pt>
                <c:pt idx="917">
                  <c:v>16311</c:v>
                </c:pt>
                <c:pt idx="918">
                  <c:v>17373</c:v>
                </c:pt>
                <c:pt idx="919">
                  <c:v>17023</c:v>
                </c:pt>
                <c:pt idx="920">
                  <c:v>16988</c:v>
                </c:pt>
                <c:pt idx="921">
                  <c:v>18043</c:v>
                </c:pt>
                <c:pt idx="922">
                  <c:v>18273</c:v>
                </c:pt>
                <c:pt idx="923">
                  <c:v>19307</c:v>
                </c:pt>
                <c:pt idx="924">
                  <c:v>18876</c:v>
                </c:pt>
                <c:pt idx="925">
                  <c:v>19317</c:v>
                </c:pt>
                <c:pt idx="926">
                  <c:v>18964</c:v>
                </c:pt>
                <c:pt idx="927">
                  <c:v>18213</c:v>
                </c:pt>
                <c:pt idx="928">
                  <c:v>18824</c:v>
                </c:pt>
                <c:pt idx="929">
                  <c:v>20343</c:v>
                </c:pt>
                <c:pt idx="930">
                  <c:v>19574</c:v>
                </c:pt>
                <c:pt idx="931">
                  <c:v>19123</c:v>
                </c:pt>
                <c:pt idx="932">
                  <c:v>19542</c:v>
                </c:pt>
                <c:pt idx="933">
                  <c:v>19795</c:v>
                </c:pt>
                <c:pt idx="934">
                  <c:v>20927</c:v>
                </c:pt>
                <c:pt idx="935">
                  <c:v>21601</c:v>
                </c:pt>
                <c:pt idx="936">
                  <c:v>24582</c:v>
                </c:pt>
                <c:pt idx="937">
                  <c:v>19386</c:v>
                </c:pt>
                <c:pt idx="938">
                  <c:v>9901</c:v>
                </c:pt>
                <c:pt idx="939">
                  <c:v>14259</c:v>
                </c:pt>
                <c:pt idx="940">
                  <c:v>17007</c:v>
                </c:pt>
                <c:pt idx="941">
                  <c:v>16479</c:v>
                </c:pt>
                <c:pt idx="942">
                  <c:v>17441</c:v>
                </c:pt>
                <c:pt idx="943">
                  <c:v>17266</c:v>
                </c:pt>
                <c:pt idx="944">
                  <c:v>16515</c:v>
                </c:pt>
                <c:pt idx="945">
                  <c:v>15052</c:v>
                </c:pt>
                <c:pt idx="946">
                  <c:v>15688</c:v>
                </c:pt>
                <c:pt idx="947">
                  <c:v>15230</c:v>
                </c:pt>
                <c:pt idx="948">
                  <c:v>15825</c:v>
                </c:pt>
                <c:pt idx="949">
                  <c:v>17862</c:v>
                </c:pt>
                <c:pt idx="950">
                  <c:v>19138</c:v>
                </c:pt>
                <c:pt idx="951">
                  <c:v>11423</c:v>
                </c:pt>
                <c:pt idx="952">
                  <c:v>13953</c:v>
                </c:pt>
                <c:pt idx="953">
                  <c:v>15751</c:v>
                </c:pt>
                <c:pt idx="954">
                  <c:v>15094</c:v>
                </c:pt>
                <c:pt idx="955">
                  <c:v>14510</c:v>
                </c:pt>
                <c:pt idx="956">
                  <c:v>13735</c:v>
                </c:pt>
                <c:pt idx="957">
                  <c:v>14991</c:v>
                </c:pt>
                <c:pt idx="958">
                  <c:v>14951</c:v>
                </c:pt>
                <c:pt idx="959">
                  <c:v>15363</c:v>
                </c:pt>
                <c:pt idx="960">
                  <c:v>16826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84-4506-B5C3-D30A4E136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166248"/>
        <c:axId val="311166576"/>
      </c:lineChart>
      <c:lineChart>
        <c:grouping val="standard"/>
        <c:varyColors val="0"/>
        <c:ser>
          <c:idx val="1"/>
          <c:order val="1"/>
          <c:tx>
            <c:strRef>
              <c:f>'Ark1'!$A$3</c:f>
              <c:strCache>
                <c:ptCount val="1"/>
                <c:pt idx="0">
                  <c:v>Kilopris (kr) (h. akse)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'Ark1'!$B$1:$AJZ$1</c:f>
              <c:strCache>
                <c:ptCount val="961"/>
                <c:pt idx="0">
                  <c:v>2000U01</c:v>
                </c:pt>
                <c:pt idx="1">
                  <c:v>2000U02</c:v>
                </c:pt>
                <c:pt idx="2">
                  <c:v>2000U03</c:v>
                </c:pt>
                <c:pt idx="3">
                  <c:v>2000U04</c:v>
                </c:pt>
                <c:pt idx="4">
                  <c:v>2000U05</c:v>
                </c:pt>
                <c:pt idx="5">
                  <c:v>2000U06</c:v>
                </c:pt>
                <c:pt idx="6">
                  <c:v>2000U07</c:v>
                </c:pt>
                <c:pt idx="7">
                  <c:v>2000U08</c:v>
                </c:pt>
                <c:pt idx="8">
                  <c:v>2000U09</c:v>
                </c:pt>
                <c:pt idx="9">
                  <c:v>2000U10</c:v>
                </c:pt>
                <c:pt idx="10">
                  <c:v>2000U11</c:v>
                </c:pt>
                <c:pt idx="11">
                  <c:v>2000U12</c:v>
                </c:pt>
                <c:pt idx="12">
                  <c:v>2000U13</c:v>
                </c:pt>
                <c:pt idx="13">
                  <c:v>2000U14</c:v>
                </c:pt>
                <c:pt idx="14">
                  <c:v>2000U15</c:v>
                </c:pt>
                <c:pt idx="15">
                  <c:v>2000U16</c:v>
                </c:pt>
                <c:pt idx="16">
                  <c:v>2000U17</c:v>
                </c:pt>
                <c:pt idx="17">
                  <c:v>2000U18</c:v>
                </c:pt>
                <c:pt idx="18">
                  <c:v>2000U19</c:v>
                </c:pt>
                <c:pt idx="19">
                  <c:v>2000U20</c:v>
                </c:pt>
                <c:pt idx="20">
                  <c:v>2000U21</c:v>
                </c:pt>
                <c:pt idx="21">
                  <c:v>2000U22</c:v>
                </c:pt>
                <c:pt idx="22">
                  <c:v>2000U23</c:v>
                </c:pt>
                <c:pt idx="23">
                  <c:v>2000U24</c:v>
                </c:pt>
                <c:pt idx="24">
                  <c:v>2000U25</c:v>
                </c:pt>
                <c:pt idx="25">
                  <c:v>2000U26</c:v>
                </c:pt>
                <c:pt idx="26">
                  <c:v>2000U27</c:v>
                </c:pt>
                <c:pt idx="27">
                  <c:v>2000U28</c:v>
                </c:pt>
                <c:pt idx="28">
                  <c:v>2000U29</c:v>
                </c:pt>
                <c:pt idx="29">
                  <c:v>2000U30</c:v>
                </c:pt>
                <c:pt idx="30">
                  <c:v>2000U31</c:v>
                </c:pt>
                <c:pt idx="31">
                  <c:v>2000U32</c:v>
                </c:pt>
                <c:pt idx="32">
                  <c:v>2000U33</c:v>
                </c:pt>
                <c:pt idx="33">
                  <c:v>2000U34</c:v>
                </c:pt>
                <c:pt idx="34">
                  <c:v>2000U35</c:v>
                </c:pt>
                <c:pt idx="35">
                  <c:v>2000U36</c:v>
                </c:pt>
                <c:pt idx="36">
                  <c:v>2000U37</c:v>
                </c:pt>
                <c:pt idx="37">
                  <c:v>2000U38</c:v>
                </c:pt>
                <c:pt idx="38">
                  <c:v>2000U39</c:v>
                </c:pt>
                <c:pt idx="39">
                  <c:v>2000U40</c:v>
                </c:pt>
                <c:pt idx="40">
                  <c:v>2000U41</c:v>
                </c:pt>
                <c:pt idx="41">
                  <c:v>2000U42</c:v>
                </c:pt>
                <c:pt idx="42">
                  <c:v>2000U43</c:v>
                </c:pt>
                <c:pt idx="43">
                  <c:v>2000U44</c:v>
                </c:pt>
                <c:pt idx="44">
                  <c:v>2000U45</c:v>
                </c:pt>
                <c:pt idx="45">
                  <c:v>2000U46</c:v>
                </c:pt>
                <c:pt idx="46">
                  <c:v>2000U47</c:v>
                </c:pt>
                <c:pt idx="47">
                  <c:v>2000U48</c:v>
                </c:pt>
                <c:pt idx="48">
                  <c:v>2000U49</c:v>
                </c:pt>
                <c:pt idx="49">
                  <c:v>2000U50</c:v>
                </c:pt>
                <c:pt idx="50">
                  <c:v>2000U51</c:v>
                </c:pt>
                <c:pt idx="51">
                  <c:v>2000U52</c:v>
                </c:pt>
                <c:pt idx="52">
                  <c:v>2001U01</c:v>
                </c:pt>
                <c:pt idx="53">
                  <c:v>2001U02</c:v>
                </c:pt>
                <c:pt idx="54">
                  <c:v>2001U03</c:v>
                </c:pt>
                <c:pt idx="55">
                  <c:v>2001U04</c:v>
                </c:pt>
                <c:pt idx="56">
                  <c:v>2001U05</c:v>
                </c:pt>
                <c:pt idx="57">
                  <c:v>2001U06</c:v>
                </c:pt>
                <c:pt idx="58">
                  <c:v>2001U07</c:v>
                </c:pt>
                <c:pt idx="59">
                  <c:v>2001U08</c:v>
                </c:pt>
                <c:pt idx="60">
                  <c:v>2001U09</c:v>
                </c:pt>
                <c:pt idx="61">
                  <c:v>2001U10</c:v>
                </c:pt>
                <c:pt idx="62">
                  <c:v>2001U11</c:v>
                </c:pt>
                <c:pt idx="63">
                  <c:v>2001U12</c:v>
                </c:pt>
                <c:pt idx="64">
                  <c:v>2001U13</c:v>
                </c:pt>
                <c:pt idx="65">
                  <c:v>2001U14</c:v>
                </c:pt>
                <c:pt idx="66">
                  <c:v>2001U15</c:v>
                </c:pt>
                <c:pt idx="67">
                  <c:v>2001U16</c:v>
                </c:pt>
                <c:pt idx="68">
                  <c:v>2001U17</c:v>
                </c:pt>
                <c:pt idx="69">
                  <c:v>2001U18</c:v>
                </c:pt>
                <c:pt idx="70">
                  <c:v>2001U19</c:v>
                </c:pt>
                <c:pt idx="71">
                  <c:v>2001U20</c:v>
                </c:pt>
                <c:pt idx="72">
                  <c:v>2001U21</c:v>
                </c:pt>
                <c:pt idx="73">
                  <c:v>2001U22</c:v>
                </c:pt>
                <c:pt idx="74">
                  <c:v>2001U23</c:v>
                </c:pt>
                <c:pt idx="75">
                  <c:v>2001U24</c:v>
                </c:pt>
                <c:pt idx="76">
                  <c:v>2001U25</c:v>
                </c:pt>
                <c:pt idx="77">
                  <c:v>2001U26</c:v>
                </c:pt>
                <c:pt idx="78">
                  <c:v>2001U27</c:v>
                </c:pt>
                <c:pt idx="79">
                  <c:v>2001U28</c:v>
                </c:pt>
                <c:pt idx="80">
                  <c:v>2001U29</c:v>
                </c:pt>
                <c:pt idx="81">
                  <c:v>2001U30</c:v>
                </c:pt>
                <c:pt idx="82">
                  <c:v>2001U31</c:v>
                </c:pt>
                <c:pt idx="83">
                  <c:v>2001U32</c:v>
                </c:pt>
                <c:pt idx="84">
                  <c:v>2001U33</c:v>
                </c:pt>
                <c:pt idx="85">
                  <c:v>2001U34</c:v>
                </c:pt>
                <c:pt idx="86">
                  <c:v>2001U35</c:v>
                </c:pt>
                <c:pt idx="87">
                  <c:v>2001U36</c:v>
                </c:pt>
                <c:pt idx="88">
                  <c:v>2001U37</c:v>
                </c:pt>
                <c:pt idx="89">
                  <c:v>2001U38</c:v>
                </c:pt>
                <c:pt idx="90">
                  <c:v>2001U39</c:v>
                </c:pt>
                <c:pt idx="91">
                  <c:v>2001U40</c:v>
                </c:pt>
                <c:pt idx="92">
                  <c:v>2001U41</c:v>
                </c:pt>
                <c:pt idx="93">
                  <c:v>2001U42</c:v>
                </c:pt>
                <c:pt idx="94">
                  <c:v>2001U43</c:v>
                </c:pt>
                <c:pt idx="95">
                  <c:v>2001U44</c:v>
                </c:pt>
                <c:pt idx="96">
                  <c:v>2001U45</c:v>
                </c:pt>
                <c:pt idx="97">
                  <c:v>2001U46</c:v>
                </c:pt>
                <c:pt idx="98">
                  <c:v>2001U47</c:v>
                </c:pt>
                <c:pt idx="99">
                  <c:v>2001U48</c:v>
                </c:pt>
                <c:pt idx="100">
                  <c:v>2001U49</c:v>
                </c:pt>
                <c:pt idx="101">
                  <c:v>2001U50</c:v>
                </c:pt>
                <c:pt idx="102">
                  <c:v>2001U51</c:v>
                </c:pt>
                <c:pt idx="103">
                  <c:v>2001U52</c:v>
                </c:pt>
                <c:pt idx="104">
                  <c:v>2002U01</c:v>
                </c:pt>
                <c:pt idx="105">
                  <c:v>2002U02</c:v>
                </c:pt>
                <c:pt idx="106">
                  <c:v>2002U03</c:v>
                </c:pt>
                <c:pt idx="107">
                  <c:v>2002U04</c:v>
                </c:pt>
                <c:pt idx="108">
                  <c:v>2002U05</c:v>
                </c:pt>
                <c:pt idx="109">
                  <c:v>2002U06</c:v>
                </c:pt>
                <c:pt idx="110">
                  <c:v>2002U07</c:v>
                </c:pt>
                <c:pt idx="111">
                  <c:v>2002U08</c:v>
                </c:pt>
                <c:pt idx="112">
                  <c:v>2002U09</c:v>
                </c:pt>
                <c:pt idx="113">
                  <c:v>2002U10</c:v>
                </c:pt>
                <c:pt idx="114">
                  <c:v>2002U11</c:v>
                </c:pt>
                <c:pt idx="115">
                  <c:v>2002U12</c:v>
                </c:pt>
                <c:pt idx="116">
                  <c:v>2002U13</c:v>
                </c:pt>
                <c:pt idx="117">
                  <c:v>2002U14</c:v>
                </c:pt>
                <c:pt idx="118">
                  <c:v>2002U15</c:v>
                </c:pt>
                <c:pt idx="119">
                  <c:v>2002U16</c:v>
                </c:pt>
                <c:pt idx="120">
                  <c:v>2002U17</c:v>
                </c:pt>
                <c:pt idx="121">
                  <c:v>2002U18</c:v>
                </c:pt>
                <c:pt idx="122">
                  <c:v>2002U19</c:v>
                </c:pt>
                <c:pt idx="123">
                  <c:v>2002U20</c:v>
                </c:pt>
                <c:pt idx="124">
                  <c:v>2002U21</c:v>
                </c:pt>
                <c:pt idx="125">
                  <c:v>2002U22</c:v>
                </c:pt>
                <c:pt idx="126">
                  <c:v>2002U23</c:v>
                </c:pt>
                <c:pt idx="127">
                  <c:v>2002U24</c:v>
                </c:pt>
                <c:pt idx="128">
                  <c:v>2002U25</c:v>
                </c:pt>
                <c:pt idx="129">
                  <c:v>2002U26</c:v>
                </c:pt>
                <c:pt idx="130">
                  <c:v>2002U27</c:v>
                </c:pt>
                <c:pt idx="131">
                  <c:v>2002U28</c:v>
                </c:pt>
                <c:pt idx="132">
                  <c:v>2002U29</c:v>
                </c:pt>
                <c:pt idx="133">
                  <c:v>2002U30</c:v>
                </c:pt>
                <c:pt idx="134">
                  <c:v>2002U31</c:v>
                </c:pt>
                <c:pt idx="135">
                  <c:v>2002U32</c:v>
                </c:pt>
                <c:pt idx="136">
                  <c:v>2002U33</c:v>
                </c:pt>
                <c:pt idx="137">
                  <c:v>2002U34</c:v>
                </c:pt>
                <c:pt idx="138">
                  <c:v>2002U35</c:v>
                </c:pt>
                <c:pt idx="139">
                  <c:v>2002U36</c:v>
                </c:pt>
                <c:pt idx="140">
                  <c:v>2002U37</c:v>
                </c:pt>
                <c:pt idx="141">
                  <c:v>2002U38</c:v>
                </c:pt>
                <c:pt idx="142">
                  <c:v>2002U39</c:v>
                </c:pt>
                <c:pt idx="143">
                  <c:v>2002U40</c:v>
                </c:pt>
                <c:pt idx="144">
                  <c:v>2002U41</c:v>
                </c:pt>
                <c:pt idx="145">
                  <c:v>2002U42</c:v>
                </c:pt>
                <c:pt idx="146">
                  <c:v>2002U43</c:v>
                </c:pt>
                <c:pt idx="147">
                  <c:v>2002U44</c:v>
                </c:pt>
                <c:pt idx="148">
                  <c:v>2002U45</c:v>
                </c:pt>
                <c:pt idx="149">
                  <c:v>2002U46</c:v>
                </c:pt>
                <c:pt idx="150">
                  <c:v>2002U47</c:v>
                </c:pt>
                <c:pt idx="151">
                  <c:v>2002U48</c:v>
                </c:pt>
                <c:pt idx="152">
                  <c:v>2002U49</c:v>
                </c:pt>
                <c:pt idx="153">
                  <c:v>2002U50</c:v>
                </c:pt>
                <c:pt idx="154">
                  <c:v>2002U51</c:v>
                </c:pt>
                <c:pt idx="155">
                  <c:v>2002U52</c:v>
                </c:pt>
                <c:pt idx="156">
                  <c:v>2003U01</c:v>
                </c:pt>
                <c:pt idx="157">
                  <c:v>2003U02</c:v>
                </c:pt>
                <c:pt idx="158">
                  <c:v>2003U03</c:v>
                </c:pt>
                <c:pt idx="159">
                  <c:v>2003U04</c:v>
                </c:pt>
                <c:pt idx="160">
                  <c:v>2003U05</c:v>
                </c:pt>
                <c:pt idx="161">
                  <c:v>2003U06</c:v>
                </c:pt>
                <c:pt idx="162">
                  <c:v>2003U07</c:v>
                </c:pt>
                <c:pt idx="163">
                  <c:v>2003U08</c:v>
                </c:pt>
                <c:pt idx="164">
                  <c:v>2003U09</c:v>
                </c:pt>
                <c:pt idx="165">
                  <c:v>2003U10</c:v>
                </c:pt>
                <c:pt idx="166">
                  <c:v>2003U11</c:v>
                </c:pt>
                <c:pt idx="167">
                  <c:v>2003U12</c:v>
                </c:pt>
                <c:pt idx="168">
                  <c:v>2003U13</c:v>
                </c:pt>
                <c:pt idx="169">
                  <c:v>2003U14</c:v>
                </c:pt>
                <c:pt idx="170">
                  <c:v>2003U15</c:v>
                </c:pt>
                <c:pt idx="171">
                  <c:v>2003U16</c:v>
                </c:pt>
                <c:pt idx="172">
                  <c:v>2003U17</c:v>
                </c:pt>
                <c:pt idx="173">
                  <c:v>2003U18</c:v>
                </c:pt>
                <c:pt idx="174">
                  <c:v>2003U19</c:v>
                </c:pt>
                <c:pt idx="175">
                  <c:v>2003U20</c:v>
                </c:pt>
                <c:pt idx="176">
                  <c:v>2003U21</c:v>
                </c:pt>
                <c:pt idx="177">
                  <c:v>2003U22</c:v>
                </c:pt>
                <c:pt idx="178">
                  <c:v>2003U23</c:v>
                </c:pt>
                <c:pt idx="179">
                  <c:v>2003U24</c:v>
                </c:pt>
                <c:pt idx="180">
                  <c:v>2003U25</c:v>
                </c:pt>
                <c:pt idx="181">
                  <c:v>2003U26</c:v>
                </c:pt>
                <c:pt idx="182">
                  <c:v>2003U27</c:v>
                </c:pt>
                <c:pt idx="183">
                  <c:v>2003U28</c:v>
                </c:pt>
                <c:pt idx="184">
                  <c:v>2003U29</c:v>
                </c:pt>
                <c:pt idx="185">
                  <c:v>2003U30</c:v>
                </c:pt>
                <c:pt idx="186">
                  <c:v>2003U31</c:v>
                </c:pt>
                <c:pt idx="187">
                  <c:v>2003U32</c:v>
                </c:pt>
                <c:pt idx="188">
                  <c:v>2003U33</c:v>
                </c:pt>
                <c:pt idx="189">
                  <c:v>2003U34</c:v>
                </c:pt>
                <c:pt idx="190">
                  <c:v>2003U35</c:v>
                </c:pt>
                <c:pt idx="191">
                  <c:v>2003U36</c:v>
                </c:pt>
                <c:pt idx="192">
                  <c:v>2003U37</c:v>
                </c:pt>
                <c:pt idx="193">
                  <c:v>2003U38</c:v>
                </c:pt>
                <c:pt idx="194">
                  <c:v>2003U39</c:v>
                </c:pt>
                <c:pt idx="195">
                  <c:v>2003U40</c:v>
                </c:pt>
                <c:pt idx="196">
                  <c:v>2003U41</c:v>
                </c:pt>
                <c:pt idx="197">
                  <c:v>2003U42</c:v>
                </c:pt>
                <c:pt idx="198">
                  <c:v>2003U43</c:v>
                </c:pt>
                <c:pt idx="199">
                  <c:v>2003U44</c:v>
                </c:pt>
                <c:pt idx="200">
                  <c:v>2003U45</c:v>
                </c:pt>
                <c:pt idx="201">
                  <c:v>2003U46</c:v>
                </c:pt>
                <c:pt idx="202">
                  <c:v>2003U47</c:v>
                </c:pt>
                <c:pt idx="203">
                  <c:v>2003U48</c:v>
                </c:pt>
                <c:pt idx="204">
                  <c:v>2003U49</c:v>
                </c:pt>
                <c:pt idx="205">
                  <c:v>2003U50</c:v>
                </c:pt>
                <c:pt idx="206">
                  <c:v>2003U51</c:v>
                </c:pt>
                <c:pt idx="207">
                  <c:v>2003U52</c:v>
                </c:pt>
                <c:pt idx="208">
                  <c:v>2004U01</c:v>
                </c:pt>
                <c:pt idx="209">
                  <c:v>2004U02</c:v>
                </c:pt>
                <c:pt idx="210">
                  <c:v>2004U03</c:v>
                </c:pt>
                <c:pt idx="211">
                  <c:v>2004U04</c:v>
                </c:pt>
                <c:pt idx="212">
                  <c:v>2004U05</c:v>
                </c:pt>
                <c:pt idx="213">
                  <c:v>2004U06</c:v>
                </c:pt>
                <c:pt idx="214">
                  <c:v>2004U07</c:v>
                </c:pt>
                <c:pt idx="215">
                  <c:v>2004U08</c:v>
                </c:pt>
                <c:pt idx="216">
                  <c:v>2004U09</c:v>
                </c:pt>
                <c:pt idx="217">
                  <c:v>2004U10</c:v>
                </c:pt>
                <c:pt idx="218">
                  <c:v>2004U11</c:v>
                </c:pt>
                <c:pt idx="219">
                  <c:v>2004U12</c:v>
                </c:pt>
                <c:pt idx="220">
                  <c:v>2004U13</c:v>
                </c:pt>
                <c:pt idx="221">
                  <c:v>2004U14</c:v>
                </c:pt>
                <c:pt idx="222">
                  <c:v>2004U15</c:v>
                </c:pt>
                <c:pt idx="223">
                  <c:v>2004U16</c:v>
                </c:pt>
                <c:pt idx="224">
                  <c:v>2004U17</c:v>
                </c:pt>
                <c:pt idx="225">
                  <c:v>2004U18</c:v>
                </c:pt>
                <c:pt idx="226">
                  <c:v>2004U19</c:v>
                </c:pt>
                <c:pt idx="227">
                  <c:v>2004U20</c:v>
                </c:pt>
                <c:pt idx="228">
                  <c:v>2004U21</c:v>
                </c:pt>
                <c:pt idx="229">
                  <c:v>2004U22</c:v>
                </c:pt>
                <c:pt idx="230">
                  <c:v>2004U23</c:v>
                </c:pt>
                <c:pt idx="231">
                  <c:v>2004U24</c:v>
                </c:pt>
                <c:pt idx="232">
                  <c:v>2004U25</c:v>
                </c:pt>
                <c:pt idx="233">
                  <c:v>2004U26</c:v>
                </c:pt>
                <c:pt idx="234">
                  <c:v>2004U27</c:v>
                </c:pt>
                <c:pt idx="235">
                  <c:v>2004U28</c:v>
                </c:pt>
                <c:pt idx="236">
                  <c:v>2004U29</c:v>
                </c:pt>
                <c:pt idx="237">
                  <c:v>2004U30</c:v>
                </c:pt>
                <c:pt idx="238">
                  <c:v>2004U31</c:v>
                </c:pt>
                <c:pt idx="239">
                  <c:v>2004U32</c:v>
                </c:pt>
                <c:pt idx="240">
                  <c:v>2004U33</c:v>
                </c:pt>
                <c:pt idx="241">
                  <c:v>2004U34</c:v>
                </c:pt>
                <c:pt idx="242">
                  <c:v>2004U35</c:v>
                </c:pt>
                <c:pt idx="243">
                  <c:v>2004U36</c:v>
                </c:pt>
                <c:pt idx="244">
                  <c:v>2004U37</c:v>
                </c:pt>
                <c:pt idx="245">
                  <c:v>2004U38</c:v>
                </c:pt>
                <c:pt idx="246">
                  <c:v>2004U39</c:v>
                </c:pt>
                <c:pt idx="247">
                  <c:v>2004U40</c:v>
                </c:pt>
                <c:pt idx="248">
                  <c:v>2004U41</c:v>
                </c:pt>
                <c:pt idx="249">
                  <c:v>2004U42</c:v>
                </c:pt>
                <c:pt idx="250">
                  <c:v>2004U43</c:v>
                </c:pt>
                <c:pt idx="251">
                  <c:v>2004U44</c:v>
                </c:pt>
                <c:pt idx="252">
                  <c:v>2004U45</c:v>
                </c:pt>
                <c:pt idx="253">
                  <c:v>2004U46</c:v>
                </c:pt>
                <c:pt idx="254">
                  <c:v>2004U47</c:v>
                </c:pt>
                <c:pt idx="255">
                  <c:v>2004U48</c:v>
                </c:pt>
                <c:pt idx="256">
                  <c:v>2004U49</c:v>
                </c:pt>
                <c:pt idx="257">
                  <c:v>2004U50</c:v>
                </c:pt>
                <c:pt idx="258">
                  <c:v>2004U51</c:v>
                </c:pt>
                <c:pt idx="259">
                  <c:v>2004U52</c:v>
                </c:pt>
                <c:pt idx="260">
                  <c:v>2004U53</c:v>
                </c:pt>
                <c:pt idx="261">
                  <c:v>2005U01</c:v>
                </c:pt>
                <c:pt idx="262">
                  <c:v>2005U02</c:v>
                </c:pt>
                <c:pt idx="263">
                  <c:v>2005U03</c:v>
                </c:pt>
                <c:pt idx="264">
                  <c:v>2005U04</c:v>
                </c:pt>
                <c:pt idx="265">
                  <c:v>2005U05</c:v>
                </c:pt>
                <c:pt idx="266">
                  <c:v>2005U06</c:v>
                </c:pt>
                <c:pt idx="267">
                  <c:v>2005U07</c:v>
                </c:pt>
                <c:pt idx="268">
                  <c:v>2005U08</c:v>
                </c:pt>
                <c:pt idx="269">
                  <c:v>2005U09</c:v>
                </c:pt>
                <c:pt idx="270">
                  <c:v>2005U10</c:v>
                </c:pt>
                <c:pt idx="271">
                  <c:v>2005U11</c:v>
                </c:pt>
                <c:pt idx="272">
                  <c:v>2005U12</c:v>
                </c:pt>
                <c:pt idx="273">
                  <c:v>2005U13</c:v>
                </c:pt>
                <c:pt idx="274">
                  <c:v>2005U14</c:v>
                </c:pt>
                <c:pt idx="275">
                  <c:v>2005U15</c:v>
                </c:pt>
                <c:pt idx="276">
                  <c:v>2005U16</c:v>
                </c:pt>
                <c:pt idx="277">
                  <c:v>2005U17</c:v>
                </c:pt>
                <c:pt idx="278">
                  <c:v>2005U18</c:v>
                </c:pt>
                <c:pt idx="279">
                  <c:v>2005U19</c:v>
                </c:pt>
                <c:pt idx="280">
                  <c:v>2005U20</c:v>
                </c:pt>
                <c:pt idx="281">
                  <c:v>2005U21</c:v>
                </c:pt>
                <c:pt idx="282">
                  <c:v>2005U22</c:v>
                </c:pt>
                <c:pt idx="283">
                  <c:v>2005U23</c:v>
                </c:pt>
                <c:pt idx="284">
                  <c:v>2005U24</c:v>
                </c:pt>
                <c:pt idx="285">
                  <c:v>2005U25</c:v>
                </c:pt>
                <c:pt idx="286">
                  <c:v>2005U26</c:v>
                </c:pt>
                <c:pt idx="287">
                  <c:v>2005U27</c:v>
                </c:pt>
                <c:pt idx="288">
                  <c:v>2005U28</c:v>
                </c:pt>
                <c:pt idx="289">
                  <c:v>2005U29</c:v>
                </c:pt>
                <c:pt idx="290">
                  <c:v>2005U30</c:v>
                </c:pt>
                <c:pt idx="291">
                  <c:v>2005U31</c:v>
                </c:pt>
                <c:pt idx="292">
                  <c:v>2005U32</c:v>
                </c:pt>
                <c:pt idx="293">
                  <c:v>2005U33</c:v>
                </c:pt>
                <c:pt idx="294">
                  <c:v>2005U34</c:v>
                </c:pt>
                <c:pt idx="295">
                  <c:v>2005U35</c:v>
                </c:pt>
                <c:pt idx="296">
                  <c:v>2005U36</c:v>
                </c:pt>
                <c:pt idx="297">
                  <c:v>2005U37</c:v>
                </c:pt>
                <c:pt idx="298">
                  <c:v>2005U38</c:v>
                </c:pt>
                <c:pt idx="299">
                  <c:v>2005U39</c:v>
                </c:pt>
                <c:pt idx="300">
                  <c:v>2005U40</c:v>
                </c:pt>
                <c:pt idx="301">
                  <c:v>2005U41</c:v>
                </c:pt>
                <c:pt idx="302">
                  <c:v>2005U42</c:v>
                </c:pt>
                <c:pt idx="303">
                  <c:v>2005U43</c:v>
                </c:pt>
                <c:pt idx="304">
                  <c:v>2005U44</c:v>
                </c:pt>
                <c:pt idx="305">
                  <c:v>2005U45</c:v>
                </c:pt>
                <c:pt idx="306">
                  <c:v>2005U46</c:v>
                </c:pt>
                <c:pt idx="307">
                  <c:v>2005U47</c:v>
                </c:pt>
                <c:pt idx="308">
                  <c:v>2005U48</c:v>
                </c:pt>
                <c:pt idx="309">
                  <c:v>2005U49</c:v>
                </c:pt>
                <c:pt idx="310">
                  <c:v>2005U50</c:v>
                </c:pt>
                <c:pt idx="311">
                  <c:v>2005U51</c:v>
                </c:pt>
                <c:pt idx="312">
                  <c:v>2005U52</c:v>
                </c:pt>
                <c:pt idx="313">
                  <c:v>2006U01</c:v>
                </c:pt>
                <c:pt idx="314">
                  <c:v>2006U02</c:v>
                </c:pt>
                <c:pt idx="315">
                  <c:v>2006U03</c:v>
                </c:pt>
                <c:pt idx="316">
                  <c:v>2006U04</c:v>
                </c:pt>
                <c:pt idx="317">
                  <c:v>2006U05</c:v>
                </c:pt>
                <c:pt idx="318">
                  <c:v>2006U06</c:v>
                </c:pt>
                <c:pt idx="319">
                  <c:v>2006U07</c:v>
                </c:pt>
                <c:pt idx="320">
                  <c:v>2006U08</c:v>
                </c:pt>
                <c:pt idx="321">
                  <c:v>2006U09</c:v>
                </c:pt>
                <c:pt idx="322">
                  <c:v>2006U10</c:v>
                </c:pt>
                <c:pt idx="323">
                  <c:v>2006U11</c:v>
                </c:pt>
                <c:pt idx="324">
                  <c:v>2006U12</c:v>
                </c:pt>
                <c:pt idx="325">
                  <c:v>2006U13</c:v>
                </c:pt>
                <c:pt idx="326">
                  <c:v>2006U14</c:v>
                </c:pt>
                <c:pt idx="327">
                  <c:v>2006U15</c:v>
                </c:pt>
                <c:pt idx="328">
                  <c:v>2006U16</c:v>
                </c:pt>
                <c:pt idx="329">
                  <c:v>2006U17</c:v>
                </c:pt>
                <c:pt idx="330">
                  <c:v>2006U18</c:v>
                </c:pt>
                <c:pt idx="331">
                  <c:v>2006U19</c:v>
                </c:pt>
                <c:pt idx="332">
                  <c:v>2006U20</c:v>
                </c:pt>
                <c:pt idx="333">
                  <c:v>2006U21</c:v>
                </c:pt>
                <c:pt idx="334">
                  <c:v>2006U22</c:v>
                </c:pt>
                <c:pt idx="335">
                  <c:v>2006U23</c:v>
                </c:pt>
                <c:pt idx="336">
                  <c:v>2006U24</c:v>
                </c:pt>
                <c:pt idx="337">
                  <c:v>2006U25</c:v>
                </c:pt>
                <c:pt idx="338">
                  <c:v>2006U26</c:v>
                </c:pt>
                <c:pt idx="339">
                  <c:v>2006U27</c:v>
                </c:pt>
                <c:pt idx="340">
                  <c:v>2006U28</c:v>
                </c:pt>
                <c:pt idx="341">
                  <c:v>2006U29</c:v>
                </c:pt>
                <c:pt idx="342">
                  <c:v>2006U30</c:v>
                </c:pt>
                <c:pt idx="343">
                  <c:v>2006U31</c:v>
                </c:pt>
                <c:pt idx="344">
                  <c:v>2006U32</c:v>
                </c:pt>
                <c:pt idx="345">
                  <c:v>2006U33</c:v>
                </c:pt>
                <c:pt idx="346">
                  <c:v>2006U34</c:v>
                </c:pt>
                <c:pt idx="347">
                  <c:v>2006U35</c:v>
                </c:pt>
                <c:pt idx="348">
                  <c:v>2006U36</c:v>
                </c:pt>
                <c:pt idx="349">
                  <c:v>2006U37</c:v>
                </c:pt>
                <c:pt idx="350">
                  <c:v>2006U38</c:v>
                </c:pt>
                <c:pt idx="351">
                  <c:v>2006U39</c:v>
                </c:pt>
                <c:pt idx="352">
                  <c:v>2006U40</c:v>
                </c:pt>
                <c:pt idx="353">
                  <c:v>2006U41</c:v>
                </c:pt>
                <c:pt idx="354">
                  <c:v>2006U42</c:v>
                </c:pt>
                <c:pt idx="355">
                  <c:v>2006U43</c:v>
                </c:pt>
                <c:pt idx="356">
                  <c:v>2006U44</c:v>
                </c:pt>
                <c:pt idx="357">
                  <c:v>2006U45</c:v>
                </c:pt>
                <c:pt idx="358">
                  <c:v>2006U46</c:v>
                </c:pt>
                <c:pt idx="359">
                  <c:v>2006U47</c:v>
                </c:pt>
                <c:pt idx="360">
                  <c:v>2006U48</c:v>
                </c:pt>
                <c:pt idx="361">
                  <c:v>2006U49</c:v>
                </c:pt>
                <c:pt idx="362">
                  <c:v>2006U50</c:v>
                </c:pt>
                <c:pt idx="363">
                  <c:v>2006U51</c:v>
                </c:pt>
                <c:pt idx="364">
                  <c:v>2006U52</c:v>
                </c:pt>
                <c:pt idx="365">
                  <c:v>2007U01</c:v>
                </c:pt>
                <c:pt idx="366">
                  <c:v>2007U02</c:v>
                </c:pt>
                <c:pt idx="367">
                  <c:v>2007U03</c:v>
                </c:pt>
                <c:pt idx="368">
                  <c:v>2007U04</c:v>
                </c:pt>
                <c:pt idx="369">
                  <c:v>2007U05</c:v>
                </c:pt>
                <c:pt idx="370">
                  <c:v>2007U06</c:v>
                </c:pt>
                <c:pt idx="371">
                  <c:v>2007U07</c:v>
                </c:pt>
                <c:pt idx="372">
                  <c:v>2007U08</c:v>
                </c:pt>
                <c:pt idx="373">
                  <c:v>2007U09</c:v>
                </c:pt>
                <c:pt idx="374">
                  <c:v>2007U10</c:v>
                </c:pt>
                <c:pt idx="375">
                  <c:v>2007U11</c:v>
                </c:pt>
                <c:pt idx="376">
                  <c:v>2007U12</c:v>
                </c:pt>
                <c:pt idx="377">
                  <c:v>2007U13</c:v>
                </c:pt>
                <c:pt idx="378">
                  <c:v>2007U14</c:v>
                </c:pt>
                <c:pt idx="379">
                  <c:v>2007U15</c:v>
                </c:pt>
                <c:pt idx="380">
                  <c:v>2007U16</c:v>
                </c:pt>
                <c:pt idx="381">
                  <c:v>2007U17</c:v>
                </c:pt>
                <c:pt idx="382">
                  <c:v>2007U18</c:v>
                </c:pt>
                <c:pt idx="383">
                  <c:v>2007U19</c:v>
                </c:pt>
                <c:pt idx="384">
                  <c:v>2007U20</c:v>
                </c:pt>
                <c:pt idx="385">
                  <c:v>2007U21</c:v>
                </c:pt>
                <c:pt idx="386">
                  <c:v>2007U22</c:v>
                </c:pt>
                <c:pt idx="387">
                  <c:v>2007U23</c:v>
                </c:pt>
                <c:pt idx="388">
                  <c:v>2007U24</c:v>
                </c:pt>
                <c:pt idx="389">
                  <c:v>2007U25</c:v>
                </c:pt>
                <c:pt idx="390">
                  <c:v>2007U26</c:v>
                </c:pt>
                <c:pt idx="391">
                  <c:v>2007U27</c:v>
                </c:pt>
                <c:pt idx="392">
                  <c:v>2007U28</c:v>
                </c:pt>
                <c:pt idx="393">
                  <c:v>2007U29</c:v>
                </c:pt>
                <c:pt idx="394">
                  <c:v>2007U30</c:v>
                </c:pt>
                <c:pt idx="395">
                  <c:v>2007U31</c:v>
                </c:pt>
                <c:pt idx="396">
                  <c:v>2007U32</c:v>
                </c:pt>
                <c:pt idx="397">
                  <c:v>2007U33</c:v>
                </c:pt>
                <c:pt idx="398">
                  <c:v>2007U34</c:v>
                </c:pt>
                <c:pt idx="399">
                  <c:v>2007U35</c:v>
                </c:pt>
                <c:pt idx="400">
                  <c:v>2007U36</c:v>
                </c:pt>
                <c:pt idx="401">
                  <c:v>2007U37</c:v>
                </c:pt>
                <c:pt idx="402">
                  <c:v>2007U38</c:v>
                </c:pt>
                <c:pt idx="403">
                  <c:v>2007U39</c:v>
                </c:pt>
                <c:pt idx="404">
                  <c:v>2007U40</c:v>
                </c:pt>
                <c:pt idx="405">
                  <c:v>2007U41</c:v>
                </c:pt>
                <c:pt idx="406">
                  <c:v>2007U42</c:v>
                </c:pt>
                <c:pt idx="407">
                  <c:v>2007U43</c:v>
                </c:pt>
                <c:pt idx="408">
                  <c:v>2007U44</c:v>
                </c:pt>
                <c:pt idx="409">
                  <c:v>2007U45</c:v>
                </c:pt>
                <c:pt idx="410">
                  <c:v>2007U46</c:v>
                </c:pt>
                <c:pt idx="411">
                  <c:v>2007U47</c:v>
                </c:pt>
                <c:pt idx="412">
                  <c:v>2007U48</c:v>
                </c:pt>
                <c:pt idx="413">
                  <c:v>2007U49</c:v>
                </c:pt>
                <c:pt idx="414">
                  <c:v>2007U50</c:v>
                </c:pt>
                <c:pt idx="415">
                  <c:v>2007U51</c:v>
                </c:pt>
                <c:pt idx="416">
                  <c:v>2007U52</c:v>
                </c:pt>
                <c:pt idx="417">
                  <c:v>2008U01</c:v>
                </c:pt>
                <c:pt idx="418">
                  <c:v>2008U02</c:v>
                </c:pt>
                <c:pt idx="419">
                  <c:v>2008U03</c:v>
                </c:pt>
                <c:pt idx="420">
                  <c:v>2008U04</c:v>
                </c:pt>
                <c:pt idx="421">
                  <c:v>2008U05</c:v>
                </c:pt>
                <c:pt idx="422">
                  <c:v>2008U06</c:v>
                </c:pt>
                <c:pt idx="423">
                  <c:v>2008U07</c:v>
                </c:pt>
                <c:pt idx="424">
                  <c:v>2008U08</c:v>
                </c:pt>
                <c:pt idx="425">
                  <c:v>2008U09</c:v>
                </c:pt>
                <c:pt idx="426">
                  <c:v>2008U10</c:v>
                </c:pt>
                <c:pt idx="427">
                  <c:v>2008U11</c:v>
                </c:pt>
                <c:pt idx="428">
                  <c:v>2008U12</c:v>
                </c:pt>
                <c:pt idx="429">
                  <c:v>2008U13</c:v>
                </c:pt>
                <c:pt idx="430">
                  <c:v>2008U14</c:v>
                </c:pt>
                <c:pt idx="431">
                  <c:v>2008U15</c:v>
                </c:pt>
                <c:pt idx="432">
                  <c:v>2008U16</c:v>
                </c:pt>
                <c:pt idx="433">
                  <c:v>2008U17</c:v>
                </c:pt>
                <c:pt idx="434">
                  <c:v>2008U18</c:v>
                </c:pt>
                <c:pt idx="435">
                  <c:v>2008U19</c:v>
                </c:pt>
                <c:pt idx="436">
                  <c:v>2008U20</c:v>
                </c:pt>
                <c:pt idx="437">
                  <c:v>2008U21</c:v>
                </c:pt>
                <c:pt idx="438">
                  <c:v>2008U22</c:v>
                </c:pt>
                <c:pt idx="439">
                  <c:v>2008U23</c:v>
                </c:pt>
                <c:pt idx="440">
                  <c:v>2008U24</c:v>
                </c:pt>
                <c:pt idx="441">
                  <c:v>2008U25</c:v>
                </c:pt>
                <c:pt idx="442">
                  <c:v>2008U26</c:v>
                </c:pt>
                <c:pt idx="443">
                  <c:v>2008U27</c:v>
                </c:pt>
                <c:pt idx="444">
                  <c:v>2008U28</c:v>
                </c:pt>
                <c:pt idx="445">
                  <c:v>2008U29</c:v>
                </c:pt>
                <c:pt idx="446">
                  <c:v>2008U30</c:v>
                </c:pt>
                <c:pt idx="447">
                  <c:v>2008U31</c:v>
                </c:pt>
                <c:pt idx="448">
                  <c:v>2008U32</c:v>
                </c:pt>
                <c:pt idx="449">
                  <c:v>2008U33</c:v>
                </c:pt>
                <c:pt idx="450">
                  <c:v>2008U34</c:v>
                </c:pt>
                <c:pt idx="451">
                  <c:v>2008U35</c:v>
                </c:pt>
                <c:pt idx="452">
                  <c:v>2008U36</c:v>
                </c:pt>
                <c:pt idx="453">
                  <c:v>2008U37</c:v>
                </c:pt>
                <c:pt idx="454">
                  <c:v>2008U38</c:v>
                </c:pt>
                <c:pt idx="455">
                  <c:v>2008U39</c:v>
                </c:pt>
                <c:pt idx="456">
                  <c:v>2008U40</c:v>
                </c:pt>
                <c:pt idx="457">
                  <c:v>2008U41</c:v>
                </c:pt>
                <c:pt idx="458">
                  <c:v>2008U42</c:v>
                </c:pt>
                <c:pt idx="459">
                  <c:v>2008U43</c:v>
                </c:pt>
                <c:pt idx="460">
                  <c:v>2008U44</c:v>
                </c:pt>
                <c:pt idx="461">
                  <c:v>2008U45</c:v>
                </c:pt>
                <c:pt idx="462">
                  <c:v>2008U46</c:v>
                </c:pt>
                <c:pt idx="463">
                  <c:v>2008U47</c:v>
                </c:pt>
                <c:pt idx="464">
                  <c:v>2008U48</c:v>
                </c:pt>
                <c:pt idx="465">
                  <c:v>2008U49</c:v>
                </c:pt>
                <c:pt idx="466">
                  <c:v>2008U50</c:v>
                </c:pt>
                <c:pt idx="467">
                  <c:v>2008U51</c:v>
                </c:pt>
                <c:pt idx="468">
                  <c:v>2008U52</c:v>
                </c:pt>
                <c:pt idx="469">
                  <c:v>2009U01</c:v>
                </c:pt>
                <c:pt idx="470">
                  <c:v>2009U02</c:v>
                </c:pt>
                <c:pt idx="471">
                  <c:v>2009U03</c:v>
                </c:pt>
                <c:pt idx="472">
                  <c:v>2009U04</c:v>
                </c:pt>
                <c:pt idx="473">
                  <c:v>2009U05</c:v>
                </c:pt>
                <c:pt idx="474">
                  <c:v>2009U06</c:v>
                </c:pt>
                <c:pt idx="475">
                  <c:v>2009U07</c:v>
                </c:pt>
                <c:pt idx="476">
                  <c:v>2009U08</c:v>
                </c:pt>
                <c:pt idx="477">
                  <c:v>2009U09</c:v>
                </c:pt>
                <c:pt idx="478">
                  <c:v>2009U10</c:v>
                </c:pt>
                <c:pt idx="479">
                  <c:v>2009U11</c:v>
                </c:pt>
                <c:pt idx="480">
                  <c:v>2009U12</c:v>
                </c:pt>
                <c:pt idx="481">
                  <c:v>2009U13</c:v>
                </c:pt>
                <c:pt idx="482">
                  <c:v>2009U14</c:v>
                </c:pt>
                <c:pt idx="483">
                  <c:v>2009U15</c:v>
                </c:pt>
                <c:pt idx="484">
                  <c:v>2009U16</c:v>
                </c:pt>
                <c:pt idx="485">
                  <c:v>2009U17</c:v>
                </c:pt>
                <c:pt idx="486">
                  <c:v>2009U18</c:v>
                </c:pt>
                <c:pt idx="487">
                  <c:v>2009U19</c:v>
                </c:pt>
                <c:pt idx="488">
                  <c:v>2009U20</c:v>
                </c:pt>
                <c:pt idx="489">
                  <c:v>2009U21</c:v>
                </c:pt>
                <c:pt idx="490">
                  <c:v>2009U22</c:v>
                </c:pt>
                <c:pt idx="491">
                  <c:v>2009U23</c:v>
                </c:pt>
                <c:pt idx="492">
                  <c:v>2009U24</c:v>
                </c:pt>
                <c:pt idx="493">
                  <c:v>2009U25</c:v>
                </c:pt>
                <c:pt idx="494">
                  <c:v>2009U26</c:v>
                </c:pt>
                <c:pt idx="495">
                  <c:v>2009U27</c:v>
                </c:pt>
                <c:pt idx="496">
                  <c:v>2009U28</c:v>
                </c:pt>
                <c:pt idx="497">
                  <c:v>2009U29</c:v>
                </c:pt>
                <c:pt idx="498">
                  <c:v>2009U30</c:v>
                </c:pt>
                <c:pt idx="499">
                  <c:v>2009U31</c:v>
                </c:pt>
                <c:pt idx="500">
                  <c:v>2009U32</c:v>
                </c:pt>
                <c:pt idx="501">
                  <c:v>2009U33</c:v>
                </c:pt>
                <c:pt idx="502">
                  <c:v>2009U34</c:v>
                </c:pt>
                <c:pt idx="503">
                  <c:v>2009U35</c:v>
                </c:pt>
                <c:pt idx="504">
                  <c:v>2009U36</c:v>
                </c:pt>
                <c:pt idx="505">
                  <c:v>2009U37</c:v>
                </c:pt>
                <c:pt idx="506">
                  <c:v>2009U38</c:v>
                </c:pt>
                <c:pt idx="507">
                  <c:v>2009U39</c:v>
                </c:pt>
                <c:pt idx="508">
                  <c:v>2009U40</c:v>
                </c:pt>
                <c:pt idx="509">
                  <c:v>2009U41</c:v>
                </c:pt>
                <c:pt idx="510">
                  <c:v>2009U42</c:v>
                </c:pt>
                <c:pt idx="511">
                  <c:v>2009U43</c:v>
                </c:pt>
                <c:pt idx="512">
                  <c:v>2009U44</c:v>
                </c:pt>
                <c:pt idx="513">
                  <c:v>2009U45</c:v>
                </c:pt>
                <c:pt idx="514">
                  <c:v>2009U46</c:v>
                </c:pt>
                <c:pt idx="515">
                  <c:v>2009U47</c:v>
                </c:pt>
                <c:pt idx="516">
                  <c:v>2009U48</c:v>
                </c:pt>
                <c:pt idx="517">
                  <c:v>2009U49</c:v>
                </c:pt>
                <c:pt idx="518">
                  <c:v>2009U50</c:v>
                </c:pt>
                <c:pt idx="519">
                  <c:v>2009U51</c:v>
                </c:pt>
                <c:pt idx="520">
                  <c:v>2009U52</c:v>
                </c:pt>
                <c:pt idx="521">
                  <c:v>2009U53</c:v>
                </c:pt>
                <c:pt idx="522">
                  <c:v>2010U01</c:v>
                </c:pt>
                <c:pt idx="523">
                  <c:v>2010U02</c:v>
                </c:pt>
                <c:pt idx="524">
                  <c:v>2010U03</c:v>
                </c:pt>
                <c:pt idx="525">
                  <c:v>2010U04</c:v>
                </c:pt>
                <c:pt idx="526">
                  <c:v>2010U05</c:v>
                </c:pt>
                <c:pt idx="527">
                  <c:v>2010U06</c:v>
                </c:pt>
                <c:pt idx="528">
                  <c:v>2010U07</c:v>
                </c:pt>
                <c:pt idx="529">
                  <c:v>2010U08</c:v>
                </c:pt>
                <c:pt idx="530">
                  <c:v>2010U09</c:v>
                </c:pt>
                <c:pt idx="531">
                  <c:v>2010U10</c:v>
                </c:pt>
                <c:pt idx="532">
                  <c:v>2010U11</c:v>
                </c:pt>
                <c:pt idx="533">
                  <c:v>2010U12</c:v>
                </c:pt>
                <c:pt idx="534">
                  <c:v>2010U13</c:v>
                </c:pt>
                <c:pt idx="535">
                  <c:v>2010U14</c:v>
                </c:pt>
                <c:pt idx="536">
                  <c:v>2010U15</c:v>
                </c:pt>
                <c:pt idx="537">
                  <c:v>2010U16</c:v>
                </c:pt>
                <c:pt idx="538">
                  <c:v>2010U17</c:v>
                </c:pt>
                <c:pt idx="539">
                  <c:v>2010U18</c:v>
                </c:pt>
                <c:pt idx="540">
                  <c:v>2010U19</c:v>
                </c:pt>
                <c:pt idx="541">
                  <c:v>2010U20</c:v>
                </c:pt>
                <c:pt idx="542">
                  <c:v>2010U21</c:v>
                </c:pt>
                <c:pt idx="543">
                  <c:v>2010U22</c:v>
                </c:pt>
                <c:pt idx="544">
                  <c:v>2010U23</c:v>
                </c:pt>
                <c:pt idx="545">
                  <c:v>2010U24</c:v>
                </c:pt>
                <c:pt idx="546">
                  <c:v>2010U25</c:v>
                </c:pt>
                <c:pt idx="547">
                  <c:v>2010U26</c:v>
                </c:pt>
                <c:pt idx="548">
                  <c:v>2010U27</c:v>
                </c:pt>
                <c:pt idx="549">
                  <c:v>2010U28</c:v>
                </c:pt>
                <c:pt idx="550">
                  <c:v>2010U29</c:v>
                </c:pt>
                <c:pt idx="551">
                  <c:v>2010U30</c:v>
                </c:pt>
                <c:pt idx="552">
                  <c:v>2010U31</c:v>
                </c:pt>
                <c:pt idx="553">
                  <c:v>2010U32</c:v>
                </c:pt>
                <c:pt idx="554">
                  <c:v>2010U33</c:v>
                </c:pt>
                <c:pt idx="555">
                  <c:v>2010U34</c:v>
                </c:pt>
                <c:pt idx="556">
                  <c:v>2010U35</c:v>
                </c:pt>
                <c:pt idx="557">
                  <c:v>2010U36</c:v>
                </c:pt>
                <c:pt idx="558">
                  <c:v>2010U37</c:v>
                </c:pt>
                <c:pt idx="559">
                  <c:v>2010U38</c:v>
                </c:pt>
                <c:pt idx="560">
                  <c:v>2010U39</c:v>
                </c:pt>
                <c:pt idx="561">
                  <c:v>2010U40</c:v>
                </c:pt>
                <c:pt idx="562">
                  <c:v>2010U41</c:v>
                </c:pt>
                <c:pt idx="563">
                  <c:v>2010U42</c:v>
                </c:pt>
                <c:pt idx="564">
                  <c:v>2010U43</c:v>
                </c:pt>
                <c:pt idx="565">
                  <c:v>2010U44</c:v>
                </c:pt>
                <c:pt idx="566">
                  <c:v>2010U45</c:v>
                </c:pt>
                <c:pt idx="567">
                  <c:v>2010U46</c:v>
                </c:pt>
                <c:pt idx="568">
                  <c:v>2010U47</c:v>
                </c:pt>
                <c:pt idx="569">
                  <c:v>2010U48</c:v>
                </c:pt>
                <c:pt idx="570">
                  <c:v>2010U49</c:v>
                </c:pt>
                <c:pt idx="571">
                  <c:v>2010U50</c:v>
                </c:pt>
                <c:pt idx="572">
                  <c:v>2010U51</c:v>
                </c:pt>
                <c:pt idx="573">
                  <c:v>2010U52</c:v>
                </c:pt>
                <c:pt idx="574">
                  <c:v>2011U01</c:v>
                </c:pt>
                <c:pt idx="575">
                  <c:v>2011U02</c:v>
                </c:pt>
                <c:pt idx="576">
                  <c:v>2011U03</c:v>
                </c:pt>
                <c:pt idx="577">
                  <c:v>2011U04</c:v>
                </c:pt>
                <c:pt idx="578">
                  <c:v>2011U05</c:v>
                </c:pt>
                <c:pt idx="579">
                  <c:v>2011U06</c:v>
                </c:pt>
                <c:pt idx="580">
                  <c:v>2011U07</c:v>
                </c:pt>
                <c:pt idx="581">
                  <c:v>2011U08</c:v>
                </c:pt>
                <c:pt idx="582">
                  <c:v>2011U09</c:v>
                </c:pt>
                <c:pt idx="583">
                  <c:v>2011U10</c:v>
                </c:pt>
                <c:pt idx="584">
                  <c:v>2011U11</c:v>
                </c:pt>
                <c:pt idx="585">
                  <c:v>2011U12</c:v>
                </c:pt>
                <c:pt idx="586">
                  <c:v>2011U13</c:v>
                </c:pt>
                <c:pt idx="587">
                  <c:v>2011U14</c:v>
                </c:pt>
                <c:pt idx="588">
                  <c:v>2011U15</c:v>
                </c:pt>
                <c:pt idx="589">
                  <c:v>2011U16</c:v>
                </c:pt>
                <c:pt idx="590">
                  <c:v>2011U17</c:v>
                </c:pt>
                <c:pt idx="591">
                  <c:v>2011U18</c:v>
                </c:pt>
                <c:pt idx="592">
                  <c:v>2011U19</c:v>
                </c:pt>
                <c:pt idx="593">
                  <c:v>2011U20</c:v>
                </c:pt>
                <c:pt idx="594">
                  <c:v>2011U21</c:v>
                </c:pt>
                <c:pt idx="595">
                  <c:v>2011U22</c:v>
                </c:pt>
                <c:pt idx="596">
                  <c:v>2011U23</c:v>
                </c:pt>
                <c:pt idx="597">
                  <c:v>2011U24</c:v>
                </c:pt>
                <c:pt idx="598">
                  <c:v>2011U25</c:v>
                </c:pt>
                <c:pt idx="599">
                  <c:v>2011U26</c:v>
                </c:pt>
                <c:pt idx="600">
                  <c:v>2011U27</c:v>
                </c:pt>
                <c:pt idx="601">
                  <c:v>2011U28</c:v>
                </c:pt>
                <c:pt idx="602">
                  <c:v>2011U29</c:v>
                </c:pt>
                <c:pt idx="603">
                  <c:v>2011U30</c:v>
                </c:pt>
                <c:pt idx="604">
                  <c:v>2011U31</c:v>
                </c:pt>
                <c:pt idx="605">
                  <c:v>2011U32</c:v>
                </c:pt>
                <c:pt idx="606">
                  <c:v>2011U33</c:v>
                </c:pt>
                <c:pt idx="607">
                  <c:v>2011U34</c:v>
                </c:pt>
                <c:pt idx="608">
                  <c:v>2011U35</c:v>
                </c:pt>
                <c:pt idx="609">
                  <c:v>2011U36</c:v>
                </c:pt>
                <c:pt idx="610">
                  <c:v>2011U37</c:v>
                </c:pt>
                <c:pt idx="611">
                  <c:v>2011U38</c:v>
                </c:pt>
                <c:pt idx="612">
                  <c:v>2011U39</c:v>
                </c:pt>
                <c:pt idx="613">
                  <c:v>2011U40</c:v>
                </c:pt>
                <c:pt idx="614">
                  <c:v>2011U41</c:v>
                </c:pt>
                <c:pt idx="615">
                  <c:v>2011U42</c:v>
                </c:pt>
                <c:pt idx="616">
                  <c:v>2011U43</c:v>
                </c:pt>
                <c:pt idx="617">
                  <c:v>2011U44</c:v>
                </c:pt>
                <c:pt idx="618">
                  <c:v>2011U45</c:v>
                </c:pt>
                <c:pt idx="619">
                  <c:v>2011U46</c:v>
                </c:pt>
                <c:pt idx="620">
                  <c:v>2011U47</c:v>
                </c:pt>
                <c:pt idx="621">
                  <c:v>2011U48</c:v>
                </c:pt>
                <c:pt idx="622">
                  <c:v>2011U49</c:v>
                </c:pt>
                <c:pt idx="623">
                  <c:v>2011U50</c:v>
                </c:pt>
                <c:pt idx="624">
                  <c:v>2011U51</c:v>
                </c:pt>
                <c:pt idx="625">
                  <c:v>2011U52</c:v>
                </c:pt>
                <c:pt idx="626">
                  <c:v>2012U01</c:v>
                </c:pt>
                <c:pt idx="627">
                  <c:v>2012U02</c:v>
                </c:pt>
                <c:pt idx="628">
                  <c:v>2012U03</c:v>
                </c:pt>
                <c:pt idx="629">
                  <c:v>2012U04</c:v>
                </c:pt>
                <c:pt idx="630">
                  <c:v>2012U05</c:v>
                </c:pt>
                <c:pt idx="631">
                  <c:v>2012U06</c:v>
                </c:pt>
                <c:pt idx="632">
                  <c:v>2012U07</c:v>
                </c:pt>
                <c:pt idx="633">
                  <c:v>2012U08</c:v>
                </c:pt>
                <c:pt idx="634">
                  <c:v>2012U09</c:v>
                </c:pt>
                <c:pt idx="635">
                  <c:v>2012U10</c:v>
                </c:pt>
                <c:pt idx="636">
                  <c:v>2012U11</c:v>
                </c:pt>
                <c:pt idx="637">
                  <c:v>2012U12</c:v>
                </c:pt>
                <c:pt idx="638">
                  <c:v>2012U13</c:v>
                </c:pt>
                <c:pt idx="639">
                  <c:v>2012U14</c:v>
                </c:pt>
                <c:pt idx="640">
                  <c:v>2012U15</c:v>
                </c:pt>
                <c:pt idx="641">
                  <c:v>2012U16</c:v>
                </c:pt>
                <c:pt idx="642">
                  <c:v>2012U17</c:v>
                </c:pt>
                <c:pt idx="643">
                  <c:v>2012U18</c:v>
                </c:pt>
                <c:pt idx="644">
                  <c:v>2012U19</c:v>
                </c:pt>
                <c:pt idx="645">
                  <c:v>2012U20</c:v>
                </c:pt>
                <c:pt idx="646">
                  <c:v>2012U21</c:v>
                </c:pt>
                <c:pt idx="647">
                  <c:v>2012U22</c:v>
                </c:pt>
                <c:pt idx="648">
                  <c:v>2012U23</c:v>
                </c:pt>
                <c:pt idx="649">
                  <c:v>2012U24</c:v>
                </c:pt>
                <c:pt idx="650">
                  <c:v>2012U25</c:v>
                </c:pt>
                <c:pt idx="651">
                  <c:v>2012U26</c:v>
                </c:pt>
                <c:pt idx="652">
                  <c:v>2012U27</c:v>
                </c:pt>
                <c:pt idx="653">
                  <c:v>2012U28</c:v>
                </c:pt>
                <c:pt idx="654">
                  <c:v>2012U29</c:v>
                </c:pt>
                <c:pt idx="655">
                  <c:v>2012U30</c:v>
                </c:pt>
                <c:pt idx="656">
                  <c:v>2012U31</c:v>
                </c:pt>
                <c:pt idx="657">
                  <c:v>2012U32</c:v>
                </c:pt>
                <c:pt idx="658">
                  <c:v>2012U33</c:v>
                </c:pt>
                <c:pt idx="659">
                  <c:v>2012U34</c:v>
                </c:pt>
                <c:pt idx="660">
                  <c:v>2012U35</c:v>
                </c:pt>
                <c:pt idx="661">
                  <c:v>2012U36</c:v>
                </c:pt>
                <c:pt idx="662">
                  <c:v>2012U37</c:v>
                </c:pt>
                <c:pt idx="663">
                  <c:v>2012U38</c:v>
                </c:pt>
                <c:pt idx="664">
                  <c:v>2012U39</c:v>
                </c:pt>
                <c:pt idx="665">
                  <c:v>2012U40</c:v>
                </c:pt>
                <c:pt idx="666">
                  <c:v>2012U41</c:v>
                </c:pt>
                <c:pt idx="667">
                  <c:v>2012U42</c:v>
                </c:pt>
                <c:pt idx="668">
                  <c:v>2012U43</c:v>
                </c:pt>
                <c:pt idx="669">
                  <c:v>2012U44</c:v>
                </c:pt>
                <c:pt idx="670">
                  <c:v>2012U45</c:v>
                </c:pt>
                <c:pt idx="671">
                  <c:v>2012U46</c:v>
                </c:pt>
                <c:pt idx="672">
                  <c:v>2012U47</c:v>
                </c:pt>
                <c:pt idx="673">
                  <c:v>2012U48</c:v>
                </c:pt>
                <c:pt idx="674">
                  <c:v>2012U49</c:v>
                </c:pt>
                <c:pt idx="675">
                  <c:v>2012U50</c:v>
                </c:pt>
                <c:pt idx="676">
                  <c:v>2012U51</c:v>
                </c:pt>
                <c:pt idx="677">
                  <c:v>2012U52</c:v>
                </c:pt>
                <c:pt idx="678">
                  <c:v>2013U01</c:v>
                </c:pt>
                <c:pt idx="679">
                  <c:v>2013U02</c:v>
                </c:pt>
                <c:pt idx="680">
                  <c:v>2013U03</c:v>
                </c:pt>
                <c:pt idx="681">
                  <c:v>2013U04</c:v>
                </c:pt>
                <c:pt idx="682">
                  <c:v>2013U05</c:v>
                </c:pt>
                <c:pt idx="683">
                  <c:v>2013U06</c:v>
                </c:pt>
                <c:pt idx="684">
                  <c:v>2013U07</c:v>
                </c:pt>
                <c:pt idx="685">
                  <c:v>2013U08</c:v>
                </c:pt>
                <c:pt idx="686">
                  <c:v>2013U09</c:v>
                </c:pt>
                <c:pt idx="687">
                  <c:v>2013U10</c:v>
                </c:pt>
                <c:pt idx="688">
                  <c:v>2013U11</c:v>
                </c:pt>
                <c:pt idx="689">
                  <c:v>2013U12</c:v>
                </c:pt>
                <c:pt idx="690">
                  <c:v>2013U13</c:v>
                </c:pt>
                <c:pt idx="691">
                  <c:v>2013U14</c:v>
                </c:pt>
                <c:pt idx="692">
                  <c:v>2013U15</c:v>
                </c:pt>
                <c:pt idx="693">
                  <c:v>2013U16</c:v>
                </c:pt>
                <c:pt idx="694">
                  <c:v>2013U17</c:v>
                </c:pt>
                <c:pt idx="695">
                  <c:v>2013U18</c:v>
                </c:pt>
                <c:pt idx="696">
                  <c:v>2013U19</c:v>
                </c:pt>
                <c:pt idx="697">
                  <c:v>2013U20</c:v>
                </c:pt>
                <c:pt idx="698">
                  <c:v>2013U21</c:v>
                </c:pt>
                <c:pt idx="699">
                  <c:v>2013U22</c:v>
                </c:pt>
                <c:pt idx="700">
                  <c:v>2013U23</c:v>
                </c:pt>
                <c:pt idx="701">
                  <c:v>2013U24</c:v>
                </c:pt>
                <c:pt idx="702">
                  <c:v>2013U25</c:v>
                </c:pt>
                <c:pt idx="703">
                  <c:v>2013U26</c:v>
                </c:pt>
                <c:pt idx="704">
                  <c:v>2013U27</c:v>
                </c:pt>
                <c:pt idx="705">
                  <c:v>2013U28</c:v>
                </c:pt>
                <c:pt idx="706">
                  <c:v>2013U29</c:v>
                </c:pt>
                <c:pt idx="707">
                  <c:v>2013U30</c:v>
                </c:pt>
                <c:pt idx="708">
                  <c:v>2013U31</c:v>
                </c:pt>
                <c:pt idx="709">
                  <c:v>2013U32</c:v>
                </c:pt>
                <c:pt idx="710">
                  <c:v>2013U33</c:v>
                </c:pt>
                <c:pt idx="711">
                  <c:v>2013U34</c:v>
                </c:pt>
                <c:pt idx="712">
                  <c:v>2013U35</c:v>
                </c:pt>
                <c:pt idx="713">
                  <c:v>2013U36</c:v>
                </c:pt>
                <c:pt idx="714">
                  <c:v>2013U37</c:v>
                </c:pt>
                <c:pt idx="715">
                  <c:v>2013U38</c:v>
                </c:pt>
                <c:pt idx="716">
                  <c:v>2013U39</c:v>
                </c:pt>
                <c:pt idx="717">
                  <c:v>2013U40</c:v>
                </c:pt>
                <c:pt idx="718">
                  <c:v>2013U41</c:v>
                </c:pt>
                <c:pt idx="719">
                  <c:v>2013U42</c:v>
                </c:pt>
                <c:pt idx="720">
                  <c:v>2013U43</c:v>
                </c:pt>
                <c:pt idx="721">
                  <c:v>2013U44</c:v>
                </c:pt>
                <c:pt idx="722">
                  <c:v>2013U45</c:v>
                </c:pt>
                <c:pt idx="723">
                  <c:v>2013U46</c:v>
                </c:pt>
                <c:pt idx="724">
                  <c:v>2013U47</c:v>
                </c:pt>
                <c:pt idx="725">
                  <c:v>2013U48</c:v>
                </c:pt>
                <c:pt idx="726">
                  <c:v>2013U49</c:v>
                </c:pt>
                <c:pt idx="727">
                  <c:v>2013U50</c:v>
                </c:pt>
                <c:pt idx="728">
                  <c:v>2013U51</c:v>
                </c:pt>
                <c:pt idx="729">
                  <c:v>2013U52</c:v>
                </c:pt>
                <c:pt idx="730">
                  <c:v>2014U01</c:v>
                </c:pt>
                <c:pt idx="731">
                  <c:v>2014U02</c:v>
                </c:pt>
                <c:pt idx="732">
                  <c:v>2014U03</c:v>
                </c:pt>
                <c:pt idx="733">
                  <c:v>2014U04</c:v>
                </c:pt>
                <c:pt idx="734">
                  <c:v>2014U05</c:v>
                </c:pt>
                <c:pt idx="735">
                  <c:v>2014U06</c:v>
                </c:pt>
                <c:pt idx="736">
                  <c:v>2014U07</c:v>
                </c:pt>
                <c:pt idx="737">
                  <c:v>2014U08</c:v>
                </c:pt>
                <c:pt idx="738">
                  <c:v>2014U09</c:v>
                </c:pt>
                <c:pt idx="739">
                  <c:v>2014U10</c:v>
                </c:pt>
                <c:pt idx="740">
                  <c:v>2014U11</c:v>
                </c:pt>
                <c:pt idx="741">
                  <c:v>2014U12</c:v>
                </c:pt>
                <c:pt idx="742">
                  <c:v>2014U13</c:v>
                </c:pt>
                <c:pt idx="743">
                  <c:v>2014U14</c:v>
                </c:pt>
                <c:pt idx="744">
                  <c:v>2014U15</c:v>
                </c:pt>
                <c:pt idx="745">
                  <c:v>2014U16</c:v>
                </c:pt>
                <c:pt idx="746">
                  <c:v>2014U17</c:v>
                </c:pt>
                <c:pt idx="747">
                  <c:v>2014U18</c:v>
                </c:pt>
                <c:pt idx="748">
                  <c:v>2014U19</c:v>
                </c:pt>
                <c:pt idx="749">
                  <c:v>2014U20</c:v>
                </c:pt>
                <c:pt idx="750">
                  <c:v>2014U21</c:v>
                </c:pt>
                <c:pt idx="751">
                  <c:v>2014U22</c:v>
                </c:pt>
                <c:pt idx="752">
                  <c:v>2014U23</c:v>
                </c:pt>
                <c:pt idx="753">
                  <c:v>2014U24</c:v>
                </c:pt>
                <c:pt idx="754">
                  <c:v>2014U25</c:v>
                </c:pt>
                <c:pt idx="755">
                  <c:v>2014U26</c:v>
                </c:pt>
                <c:pt idx="756">
                  <c:v>2014U27</c:v>
                </c:pt>
                <c:pt idx="757">
                  <c:v>2014U28</c:v>
                </c:pt>
                <c:pt idx="758">
                  <c:v>2014U29</c:v>
                </c:pt>
                <c:pt idx="759">
                  <c:v>2014U30</c:v>
                </c:pt>
                <c:pt idx="760">
                  <c:v>2014U31</c:v>
                </c:pt>
                <c:pt idx="761">
                  <c:v>2014U32</c:v>
                </c:pt>
                <c:pt idx="762">
                  <c:v>2014U33</c:v>
                </c:pt>
                <c:pt idx="763">
                  <c:v>2014U34</c:v>
                </c:pt>
                <c:pt idx="764">
                  <c:v>2014U35</c:v>
                </c:pt>
                <c:pt idx="765">
                  <c:v>2014U36</c:v>
                </c:pt>
                <c:pt idx="766">
                  <c:v>2014U37</c:v>
                </c:pt>
                <c:pt idx="767">
                  <c:v>2014U38</c:v>
                </c:pt>
                <c:pt idx="768">
                  <c:v>2014U39</c:v>
                </c:pt>
                <c:pt idx="769">
                  <c:v>2014U40</c:v>
                </c:pt>
                <c:pt idx="770">
                  <c:v>2014U41</c:v>
                </c:pt>
                <c:pt idx="771">
                  <c:v>2014U42</c:v>
                </c:pt>
                <c:pt idx="772">
                  <c:v>2014U43</c:v>
                </c:pt>
                <c:pt idx="773">
                  <c:v>2014U44</c:v>
                </c:pt>
                <c:pt idx="774">
                  <c:v>2014U45</c:v>
                </c:pt>
                <c:pt idx="775">
                  <c:v>2014U46</c:v>
                </c:pt>
                <c:pt idx="776">
                  <c:v>2014U47</c:v>
                </c:pt>
                <c:pt idx="777">
                  <c:v>2014U48</c:v>
                </c:pt>
                <c:pt idx="778">
                  <c:v>2014U49</c:v>
                </c:pt>
                <c:pt idx="779">
                  <c:v>2014U50</c:v>
                </c:pt>
                <c:pt idx="780">
                  <c:v>2014U51</c:v>
                </c:pt>
                <c:pt idx="781">
                  <c:v>2014U52</c:v>
                </c:pt>
                <c:pt idx="782">
                  <c:v>2015U01</c:v>
                </c:pt>
                <c:pt idx="783">
                  <c:v>2015U02</c:v>
                </c:pt>
                <c:pt idx="784">
                  <c:v>2015U03</c:v>
                </c:pt>
                <c:pt idx="785">
                  <c:v>2015U04</c:v>
                </c:pt>
                <c:pt idx="786">
                  <c:v>2015U05</c:v>
                </c:pt>
                <c:pt idx="787">
                  <c:v>2015U06</c:v>
                </c:pt>
                <c:pt idx="788">
                  <c:v>2015U07</c:v>
                </c:pt>
                <c:pt idx="789">
                  <c:v>2015U08</c:v>
                </c:pt>
                <c:pt idx="790">
                  <c:v>2015U09</c:v>
                </c:pt>
                <c:pt idx="791">
                  <c:v>2015U10</c:v>
                </c:pt>
                <c:pt idx="792">
                  <c:v>2015U11</c:v>
                </c:pt>
                <c:pt idx="793">
                  <c:v>2015U12</c:v>
                </c:pt>
                <c:pt idx="794">
                  <c:v>2015U13</c:v>
                </c:pt>
                <c:pt idx="795">
                  <c:v>2015U14</c:v>
                </c:pt>
                <c:pt idx="796">
                  <c:v>2015U15</c:v>
                </c:pt>
                <c:pt idx="797">
                  <c:v>2015U16</c:v>
                </c:pt>
                <c:pt idx="798">
                  <c:v>2015U17</c:v>
                </c:pt>
                <c:pt idx="799">
                  <c:v>2015U18</c:v>
                </c:pt>
                <c:pt idx="800">
                  <c:v>2015U19</c:v>
                </c:pt>
                <c:pt idx="801">
                  <c:v>2015U20</c:v>
                </c:pt>
                <c:pt idx="802">
                  <c:v>2015U21</c:v>
                </c:pt>
                <c:pt idx="803">
                  <c:v>2015U22</c:v>
                </c:pt>
                <c:pt idx="804">
                  <c:v>2015U23</c:v>
                </c:pt>
                <c:pt idx="805">
                  <c:v>2015U24</c:v>
                </c:pt>
                <c:pt idx="806">
                  <c:v>2015U25</c:v>
                </c:pt>
                <c:pt idx="807">
                  <c:v>2015U26</c:v>
                </c:pt>
                <c:pt idx="808">
                  <c:v>2015U27</c:v>
                </c:pt>
                <c:pt idx="809">
                  <c:v>2015U28</c:v>
                </c:pt>
                <c:pt idx="810">
                  <c:v>2015U29</c:v>
                </c:pt>
                <c:pt idx="811">
                  <c:v>2015U30</c:v>
                </c:pt>
                <c:pt idx="812">
                  <c:v>2015U31</c:v>
                </c:pt>
                <c:pt idx="813">
                  <c:v>2015U32</c:v>
                </c:pt>
                <c:pt idx="814">
                  <c:v>2015U33</c:v>
                </c:pt>
                <c:pt idx="815">
                  <c:v>2015U34</c:v>
                </c:pt>
                <c:pt idx="816">
                  <c:v>2015U35</c:v>
                </c:pt>
                <c:pt idx="817">
                  <c:v>2015U36</c:v>
                </c:pt>
                <c:pt idx="818">
                  <c:v>2015U37</c:v>
                </c:pt>
                <c:pt idx="819">
                  <c:v>2015U38</c:v>
                </c:pt>
                <c:pt idx="820">
                  <c:v>2015U39</c:v>
                </c:pt>
                <c:pt idx="821">
                  <c:v>2015U40</c:v>
                </c:pt>
                <c:pt idx="822">
                  <c:v>2015U41</c:v>
                </c:pt>
                <c:pt idx="823">
                  <c:v>2015U42</c:v>
                </c:pt>
                <c:pt idx="824">
                  <c:v>2015U43</c:v>
                </c:pt>
                <c:pt idx="825">
                  <c:v>2015U44</c:v>
                </c:pt>
                <c:pt idx="826">
                  <c:v>2015U45</c:v>
                </c:pt>
                <c:pt idx="827">
                  <c:v>2015U46</c:v>
                </c:pt>
                <c:pt idx="828">
                  <c:v>2015U47</c:v>
                </c:pt>
                <c:pt idx="829">
                  <c:v>2015U48</c:v>
                </c:pt>
                <c:pt idx="830">
                  <c:v>2015U49</c:v>
                </c:pt>
                <c:pt idx="831">
                  <c:v>2015U50</c:v>
                </c:pt>
                <c:pt idx="832">
                  <c:v>2015U51</c:v>
                </c:pt>
                <c:pt idx="833">
                  <c:v>2015U52</c:v>
                </c:pt>
                <c:pt idx="834">
                  <c:v>2015U53</c:v>
                </c:pt>
                <c:pt idx="835">
                  <c:v>2016U01</c:v>
                </c:pt>
                <c:pt idx="836">
                  <c:v>2016U02</c:v>
                </c:pt>
                <c:pt idx="837">
                  <c:v>2016U03</c:v>
                </c:pt>
                <c:pt idx="838">
                  <c:v>2016U04</c:v>
                </c:pt>
                <c:pt idx="839">
                  <c:v>2016U05</c:v>
                </c:pt>
                <c:pt idx="840">
                  <c:v>2016U06</c:v>
                </c:pt>
                <c:pt idx="841">
                  <c:v>2016U07</c:v>
                </c:pt>
                <c:pt idx="842">
                  <c:v>2016U08</c:v>
                </c:pt>
                <c:pt idx="843">
                  <c:v>2016U09</c:v>
                </c:pt>
                <c:pt idx="844">
                  <c:v>2016U10</c:v>
                </c:pt>
                <c:pt idx="845">
                  <c:v>2016U11</c:v>
                </c:pt>
                <c:pt idx="846">
                  <c:v>2016U12</c:v>
                </c:pt>
                <c:pt idx="847">
                  <c:v>2016U13</c:v>
                </c:pt>
                <c:pt idx="848">
                  <c:v>2016U14</c:v>
                </c:pt>
                <c:pt idx="849">
                  <c:v>2016U15</c:v>
                </c:pt>
                <c:pt idx="850">
                  <c:v>2016U16</c:v>
                </c:pt>
                <c:pt idx="851">
                  <c:v>2016U17</c:v>
                </c:pt>
                <c:pt idx="852">
                  <c:v>2016U18</c:v>
                </c:pt>
                <c:pt idx="853">
                  <c:v>2016U19</c:v>
                </c:pt>
                <c:pt idx="854">
                  <c:v>2016U20</c:v>
                </c:pt>
                <c:pt idx="855">
                  <c:v>2016U21</c:v>
                </c:pt>
                <c:pt idx="856">
                  <c:v>2016U22</c:v>
                </c:pt>
                <c:pt idx="857">
                  <c:v>2016U23</c:v>
                </c:pt>
                <c:pt idx="858">
                  <c:v>2016U24</c:v>
                </c:pt>
                <c:pt idx="859">
                  <c:v>2016U25</c:v>
                </c:pt>
                <c:pt idx="860">
                  <c:v>2016U26</c:v>
                </c:pt>
                <c:pt idx="861">
                  <c:v>2016U27</c:v>
                </c:pt>
                <c:pt idx="862">
                  <c:v>2016U28</c:v>
                </c:pt>
                <c:pt idx="863">
                  <c:v>2016U29</c:v>
                </c:pt>
                <c:pt idx="864">
                  <c:v>2016U30</c:v>
                </c:pt>
                <c:pt idx="865">
                  <c:v>2016U31</c:v>
                </c:pt>
                <c:pt idx="866">
                  <c:v>2016U32</c:v>
                </c:pt>
                <c:pt idx="867">
                  <c:v>2016U33</c:v>
                </c:pt>
                <c:pt idx="868">
                  <c:v>2016U34</c:v>
                </c:pt>
                <c:pt idx="869">
                  <c:v>2016U35</c:v>
                </c:pt>
                <c:pt idx="870">
                  <c:v>2016U36</c:v>
                </c:pt>
                <c:pt idx="871">
                  <c:v>2016U37</c:v>
                </c:pt>
                <c:pt idx="872">
                  <c:v>2016U38</c:v>
                </c:pt>
                <c:pt idx="873">
                  <c:v>2016U39</c:v>
                </c:pt>
                <c:pt idx="874">
                  <c:v>2016U40</c:v>
                </c:pt>
                <c:pt idx="875">
                  <c:v>2016U41</c:v>
                </c:pt>
                <c:pt idx="876">
                  <c:v>2016U42</c:v>
                </c:pt>
                <c:pt idx="877">
                  <c:v>2016U43</c:v>
                </c:pt>
                <c:pt idx="878">
                  <c:v>2016U44</c:v>
                </c:pt>
                <c:pt idx="879">
                  <c:v>2016U45</c:v>
                </c:pt>
                <c:pt idx="880">
                  <c:v>2016U46</c:v>
                </c:pt>
                <c:pt idx="881">
                  <c:v>2016U47</c:v>
                </c:pt>
                <c:pt idx="882">
                  <c:v>2016U48</c:v>
                </c:pt>
                <c:pt idx="883">
                  <c:v>2016U49</c:v>
                </c:pt>
                <c:pt idx="884">
                  <c:v>2016U50</c:v>
                </c:pt>
                <c:pt idx="885">
                  <c:v>2016U51</c:v>
                </c:pt>
                <c:pt idx="886">
                  <c:v>2016U52</c:v>
                </c:pt>
                <c:pt idx="887">
                  <c:v>2017U01</c:v>
                </c:pt>
                <c:pt idx="888">
                  <c:v>2017U02</c:v>
                </c:pt>
                <c:pt idx="889">
                  <c:v>2017U03</c:v>
                </c:pt>
                <c:pt idx="890">
                  <c:v>2017U04</c:v>
                </c:pt>
                <c:pt idx="891">
                  <c:v>2017U05</c:v>
                </c:pt>
                <c:pt idx="892">
                  <c:v>2017U06</c:v>
                </c:pt>
                <c:pt idx="893">
                  <c:v>2017U07</c:v>
                </c:pt>
                <c:pt idx="894">
                  <c:v>2017U08</c:v>
                </c:pt>
                <c:pt idx="895">
                  <c:v>2017U09</c:v>
                </c:pt>
                <c:pt idx="896">
                  <c:v>2017U10</c:v>
                </c:pt>
                <c:pt idx="897">
                  <c:v>2017U11</c:v>
                </c:pt>
                <c:pt idx="898">
                  <c:v>2017U12</c:v>
                </c:pt>
                <c:pt idx="899">
                  <c:v>2017U13</c:v>
                </c:pt>
                <c:pt idx="900">
                  <c:v>2017U14</c:v>
                </c:pt>
                <c:pt idx="901">
                  <c:v>2017U15</c:v>
                </c:pt>
                <c:pt idx="902">
                  <c:v>2017U16</c:v>
                </c:pt>
                <c:pt idx="903">
                  <c:v>2017U17</c:v>
                </c:pt>
                <c:pt idx="904">
                  <c:v>2017U18</c:v>
                </c:pt>
                <c:pt idx="905">
                  <c:v>2017U19</c:v>
                </c:pt>
                <c:pt idx="906">
                  <c:v>2017U20</c:v>
                </c:pt>
                <c:pt idx="907">
                  <c:v>2017U21</c:v>
                </c:pt>
                <c:pt idx="908">
                  <c:v>2017U22</c:v>
                </c:pt>
                <c:pt idx="909">
                  <c:v>2017U23</c:v>
                </c:pt>
                <c:pt idx="910">
                  <c:v>2017U24</c:v>
                </c:pt>
                <c:pt idx="911">
                  <c:v>2017U25</c:v>
                </c:pt>
                <c:pt idx="912">
                  <c:v>2017U26</c:v>
                </c:pt>
                <c:pt idx="913">
                  <c:v>2017U27</c:v>
                </c:pt>
                <c:pt idx="914">
                  <c:v>2017U28</c:v>
                </c:pt>
                <c:pt idx="915">
                  <c:v>2017U29</c:v>
                </c:pt>
                <c:pt idx="916">
                  <c:v>2017U30</c:v>
                </c:pt>
                <c:pt idx="917">
                  <c:v>2017U31</c:v>
                </c:pt>
                <c:pt idx="918">
                  <c:v>2017U32</c:v>
                </c:pt>
                <c:pt idx="919">
                  <c:v>2017U33</c:v>
                </c:pt>
                <c:pt idx="920">
                  <c:v>2017U34</c:v>
                </c:pt>
                <c:pt idx="921">
                  <c:v>2017U35</c:v>
                </c:pt>
                <c:pt idx="922">
                  <c:v>2017U36</c:v>
                </c:pt>
                <c:pt idx="923">
                  <c:v>2017U37</c:v>
                </c:pt>
                <c:pt idx="924">
                  <c:v>2017U38</c:v>
                </c:pt>
                <c:pt idx="925">
                  <c:v>2017U39</c:v>
                </c:pt>
                <c:pt idx="926">
                  <c:v>2017U40</c:v>
                </c:pt>
                <c:pt idx="927">
                  <c:v>2017U41</c:v>
                </c:pt>
                <c:pt idx="928">
                  <c:v>2017U42</c:v>
                </c:pt>
                <c:pt idx="929">
                  <c:v>2017U43</c:v>
                </c:pt>
                <c:pt idx="930">
                  <c:v>2017U44</c:v>
                </c:pt>
                <c:pt idx="931">
                  <c:v>2017U45</c:v>
                </c:pt>
                <c:pt idx="932">
                  <c:v>2017U46</c:v>
                </c:pt>
                <c:pt idx="933">
                  <c:v>2017U47</c:v>
                </c:pt>
                <c:pt idx="934">
                  <c:v>2017U48</c:v>
                </c:pt>
                <c:pt idx="935">
                  <c:v>2017U49</c:v>
                </c:pt>
                <c:pt idx="936">
                  <c:v>2017U50</c:v>
                </c:pt>
                <c:pt idx="937">
                  <c:v>2017U51</c:v>
                </c:pt>
                <c:pt idx="938">
                  <c:v>2017U52</c:v>
                </c:pt>
                <c:pt idx="939">
                  <c:v>2018U01</c:v>
                </c:pt>
                <c:pt idx="940">
                  <c:v>2018U02</c:v>
                </c:pt>
                <c:pt idx="941">
                  <c:v>2018U03</c:v>
                </c:pt>
                <c:pt idx="942">
                  <c:v>2018U04</c:v>
                </c:pt>
                <c:pt idx="943">
                  <c:v>2018U05</c:v>
                </c:pt>
                <c:pt idx="944">
                  <c:v>2018U06</c:v>
                </c:pt>
                <c:pt idx="945">
                  <c:v>2018U07</c:v>
                </c:pt>
                <c:pt idx="946">
                  <c:v>2018U08</c:v>
                </c:pt>
                <c:pt idx="947">
                  <c:v>2018U09</c:v>
                </c:pt>
                <c:pt idx="948">
                  <c:v>2018U10</c:v>
                </c:pt>
                <c:pt idx="949">
                  <c:v>2018U11</c:v>
                </c:pt>
                <c:pt idx="950">
                  <c:v>2018U12</c:v>
                </c:pt>
                <c:pt idx="951">
                  <c:v>2018U13</c:v>
                </c:pt>
                <c:pt idx="952">
                  <c:v>2018U14</c:v>
                </c:pt>
                <c:pt idx="953">
                  <c:v>2018U15</c:v>
                </c:pt>
                <c:pt idx="954">
                  <c:v>2018U16</c:v>
                </c:pt>
                <c:pt idx="955">
                  <c:v>2018U17</c:v>
                </c:pt>
                <c:pt idx="956">
                  <c:v>2018U18</c:v>
                </c:pt>
                <c:pt idx="957">
                  <c:v>2018U19</c:v>
                </c:pt>
                <c:pt idx="958">
                  <c:v>2018U20</c:v>
                </c:pt>
                <c:pt idx="959">
                  <c:v>2018U21</c:v>
                </c:pt>
                <c:pt idx="960">
                  <c:v>2018U22</c:v>
                </c:pt>
              </c:strCache>
            </c:strRef>
          </c:cat>
          <c:val>
            <c:numRef>
              <c:f>'Ark1'!$B$3:$AJZ$3</c:f>
              <c:numCache>
                <c:formatCode>0.00</c:formatCode>
                <c:ptCount val="961"/>
                <c:pt idx="0">
                  <c:v>30.98</c:v>
                </c:pt>
                <c:pt idx="1">
                  <c:v>31.12</c:v>
                </c:pt>
                <c:pt idx="2">
                  <c:v>31.03</c:v>
                </c:pt>
                <c:pt idx="3">
                  <c:v>30.95</c:v>
                </c:pt>
                <c:pt idx="4">
                  <c:v>31.3</c:v>
                </c:pt>
                <c:pt idx="5">
                  <c:v>32.53</c:v>
                </c:pt>
                <c:pt idx="6">
                  <c:v>32.46</c:v>
                </c:pt>
                <c:pt idx="7">
                  <c:v>32.19</c:v>
                </c:pt>
                <c:pt idx="8">
                  <c:v>32.04</c:v>
                </c:pt>
                <c:pt idx="9">
                  <c:v>32</c:v>
                </c:pt>
                <c:pt idx="10">
                  <c:v>33.29</c:v>
                </c:pt>
                <c:pt idx="11">
                  <c:v>33.770000000000003</c:v>
                </c:pt>
                <c:pt idx="12">
                  <c:v>34.11</c:v>
                </c:pt>
                <c:pt idx="13">
                  <c:v>34.61</c:v>
                </c:pt>
                <c:pt idx="14">
                  <c:v>34.119999999999997</c:v>
                </c:pt>
                <c:pt idx="15">
                  <c:v>34.450000000000003</c:v>
                </c:pt>
                <c:pt idx="16">
                  <c:v>35.56</c:v>
                </c:pt>
                <c:pt idx="17">
                  <c:v>37.69</c:v>
                </c:pt>
                <c:pt idx="18">
                  <c:v>37.94</c:v>
                </c:pt>
                <c:pt idx="19">
                  <c:v>37.32</c:v>
                </c:pt>
                <c:pt idx="20">
                  <c:v>35.4</c:v>
                </c:pt>
                <c:pt idx="21">
                  <c:v>34.630000000000003</c:v>
                </c:pt>
                <c:pt idx="22">
                  <c:v>34</c:v>
                </c:pt>
                <c:pt idx="23">
                  <c:v>34.39</c:v>
                </c:pt>
                <c:pt idx="24">
                  <c:v>35.33</c:v>
                </c:pt>
                <c:pt idx="25">
                  <c:v>36</c:v>
                </c:pt>
                <c:pt idx="26">
                  <c:v>35.229999999999997</c:v>
                </c:pt>
                <c:pt idx="27">
                  <c:v>35.33</c:v>
                </c:pt>
                <c:pt idx="28">
                  <c:v>35.31</c:v>
                </c:pt>
                <c:pt idx="29">
                  <c:v>35.86</c:v>
                </c:pt>
                <c:pt idx="30">
                  <c:v>36.090000000000003</c:v>
                </c:pt>
                <c:pt idx="31">
                  <c:v>35.44</c:v>
                </c:pt>
                <c:pt idx="32">
                  <c:v>34.07</c:v>
                </c:pt>
                <c:pt idx="33">
                  <c:v>33.46</c:v>
                </c:pt>
                <c:pt idx="34">
                  <c:v>32.03</c:v>
                </c:pt>
                <c:pt idx="35">
                  <c:v>30.65</c:v>
                </c:pt>
                <c:pt idx="36">
                  <c:v>29.51</c:v>
                </c:pt>
                <c:pt idx="37">
                  <c:v>29.33</c:v>
                </c:pt>
                <c:pt idx="38">
                  <c:v>29.18</c:v>
                </c:pt>
                <c:pt idx="39">
                  <c:v>28.44</c:v>
                </c:pt>
                <c:pt idx="40">
                  <c:v>27.76</c:v>
                </c:pt>
                <c:pt idx="41">
                  <c:v>27.01</c:v>
                </c:pt>
                <c:pt idx="42">
                  <c:v>27.13</c:v>
                </c:pt>
                <c:pt idx="43">
                  <c:v>27.22</c:v>
                </c:pt>
                <c:pt idx="44">
                  <c:v>27.2</c:v>
                </c:pt>
                <c:pt idx="45">
                  <c:v>26.88</c:v>
                </c:pt>
                <c:pt idx="46">
                  <c:v>26.65</c:v>
                </c:pt>
                <c:pt idx="47">
                  <c:v>26.43</c:v>
                </c:pt>
                <c:pt idx="48">
                  <c:v>26.71</c:v>
                </c:pt>
                <c:pt idx="49">
                  <c:v>27.6</c:v>
                </c:pt>
                <c:pt idx="50">
                  <c:v>27.93</c:v>
                </c:pt>
                <c:pt idx="51">
                  <c:v>28.35</c:v>
                </c:pt>
                <c:pt idx="52">
                  <c:v>28.04</c:v>
                </c:pt>
                <c:pt idx="53">
                  <c:v>27.32</c:v>
                </c:pt>
                <c:pt idx="54">
                  <c:v>26.58</c:v>
                </c:pt>
                <c:pt idx="55">
                  <c:v>26.16</c:v>
                </c:pt>
                <c:pt idx="56">
                  <c:v>26.27</c:v>
                </c:pt>
                <c:pt idx="57">
                  <c:v>26.73</c:v>
                </c:pt>
                <c:pt idx="58">
                  <c:v>26.85</c:v>
                </c:pt>
                <c:pt idx="59">
                  <c:v>27.15</c:v>
                </c:pt>
                <c:pt idx="60">
                  <c:v>27.44</c:v>
                </c:pt>
                <c:pt idx="61">
                  <c:v>28</c:v>
                </c:pt>
                <c:pt idx="62">
                  <c:v>28.09</c:v>
                </c:pt>
                <c:pt idx="63">
                  <c:v>28.08</c:v>
                </c:pt>
                <c:pt idx="64">
                  <c:v>27.21</c:v>
                </c:pt>
                <c:pt idx="65">
                  <c:v>26.98</c:v>
                </c:pt>
                <c:pt idx="66">
                  <c:v>27.77</c:v>
                </c:pt>
                <c:pt idx="67">
                  <c:v>27.79</c:v>
                </c:pt>
                <c:pt idx="68">
                  <c:v>27.77</c:v>
                </c:pt>
                <c:pt idx="69">
                  <c:v>27.46</c:v>
                </c:pt>
                <c:pt idx="70">
                  <c:v>27.36</c:v>
                </c:pt>
                <c:pt idx="71">
                  <c:v>27.28</c:v>
                </c:pt>
                <c:pt idx="72">
                  <c:v>27.13</c:v>
                </c:pt>
                <c:pt idx="73">
                  <c:v>27.12</c:v>
                </c:pt>
                <c:pt idx="74">
                  <c:v>27.07</c:v>
                </c:pt>
                <c:pt idx="75">
                  <c:v>26.75</c:v>
                </c:pt>
                <c:pt idx="76">
                  <c:v>27.03</c:v>
                </c:pt>
                <c:pt idx="77">
                  <c:v>26.97</c:v>
                </c:pt>
                <c:pt idx="78">
                  <c:v>26.69</c:v>
                </c:pt>
                <c:pt idx="79">
                  <c:v>26.19</c:v>
                </c:pt>
                <c:pt idx="80">
                  <c:v>26.31</c:v>
                </c:pt>
                <c:pt idx="81">
                  <c:v>26.2</c:v>
                </c:pt>
                <c:pt idx="82">
                  <c:v>26.32</c:v>
                </c:pt>
                <c:pt idx="83">
                  <c:v>26.71</c:v>
                </c:pt>
                <c:pt idx="84">
                  <c:v>26.05</c:v>
                </c:pt>
                <c:pt idx="85">
                  <c:v>26.02</c:v>
                </c:pt>
                <c:pt idx="86">
                  <c:v>25.91</c:v>
                </c:pt>
                <c:pt idx="87">
                  <c:v>25.92</c:v>
                </c:pt>
                <c:pt idx="88">
                  <c:v>25.66</c:v>
                </c:pt>
                <c:pt idx="89">
                  <c:v>25.15</c:v>
                </c:pt>
                <c:pt idx="90">
                  <c:v>25.08</c:v>
                </c:pt>
                <c:pt idx="91">
                  <c:v>24.55</c:v>
                </c:pt>
                <c:pt idx="92">
                  <c:v>24.66</c:v>
                </c:pt>
                <c:pt idx="93">
                  <c:v>24.43</c:v>
                </c:pt>
                <c:pt idx="94">
                  <c:v>23.98</c:v>
                </c:pt>
                <c:pt idx="95">
                  <c:v>23.28</c:v>
                </c:pt>
                <c:pt idx="96">
                  <c:v>23.5</c:v>
                </c:pt>
                <c:pt idx="97">
                  <c:v>23.09</c:v>
                </c:pt>
                <c:pt idx="98">
                  <c:v>23.22</c:v>
                </c:pt>
                <c:pt idx="99">
                  <c:v>22.95</c:v>
                </c:pt>
                <c:pt idx="100">
                  <c:v>22.71</c:v>
                </c:pt>
                <c:pt idx="101">
                  <c:v>22.8</c:v>
                </c:pt>
                <c:pt idx="102">
                  <c:v>22.86</c:v>
                </c:pt>
                <c:pt idx="103">
                  <c:v>22.75</c:v>
                </c:pt>
                <c:pt idx="104">
                  <c:v>23.21</c:v>
                </c:pt>
                <c:pt idx="105">
                  <c:v>22.51</c:v>
                </c:pt>
                <c:pt idx="106">
                  <c:v>22.28</c:v>
                </c:pt>
                <c:pt idx="107">
                  <c:v>22.96</c:v>
                </c:pt>
                <c:pt idx="108">
                  <c:v>22.65</c:v>
                </c:pt>
                <c:pt idx="109">
                  <c:v>22.28</c:v>
                </c:pt>
                <c:pt idx="110">
                  <c:v>22.39</c:v>
                </c:pt>
                <c:pt idx="111">
                  <c:v>22.65</c:v>
                </c:pt>
                <c:pt idx="112">
                  <c:v>22.73</c:v>
                </c:pt>
                <c:pt idx="113">
                  <c:v>23.05</c:v>
                </c:pt>
                <c:pt idx="114">
                  <c:v>23.57</c:v>
                </c:pt>
                <c:pt idx="115">
                  <c:v>23.94</c:v>
                </c:pt>
                <c:pt idx="116">
                  <c:v>23.79</c:v>
                </c:pt>
                <c:pt idx="117">
                  <c:v>24.04</c:v>
                </c:pt>
                <c:pt idx="118">
                  <c:v>23.87</c:v>
                </c:pt>
                <c:pt idx="119">
                  <c:v>24.03</c:v>
                </c:pt>
                <c:pt idx="120">
                  <c:v>23.96</c:v>
                </c:pt>
                <c:pt idx="121">
                  <c:v>23.97</c:v>
                </c:pt>
                <c:pt idx="122">
                  <c:v>24</c:v>
                </c:pt>
                <c:pt idx="123">
                  <c:v>24.7</c:v>
                </c:pt>
                <c:pt idx="124">
                  <c:v>25.21</c:v>
                </c:pt>
                <c:pt idx="125">
                  <c:v>24.75</c:v>
                </c:pt>
                <c:pt idx="126">
                  <c:v>24.24</c:v>
                </c:pt>
                <c:pt idx="127">
                  <c:v>23.63</c:v>
                </c:pt>
                <c:pt idx="128">
                  <c:v>23.44</c:v>
                </c:pt>
                <c:pt idx="129">
                  <c:v>23.18</c:v>
                </c:pt>
                <c:pt idx="130">
                  <c:v>22.82</c:v>
                </c:pt>
                <c:pt idx="131">
                  <c:v>22.7</c:v>
                </c:pt>
                <c:pt idx="132">
                  <c:v>22.8</c:v>
                </c:pt>
                <c:pt idx="133">
                  <c:v>22.93</c:v>
                </c:pt>
                <c:pt idx="134">
                  <c:v>23.25</c:v>
                </c:pt>
                <c:pt idx="135">
                  <c:v>24.1</c:v>
                </c:pt>
                <c:pt idx="136">
                  <c:v>24.05</c:v>
                </c:pt>
                <c:pt idx="137">
                  <c:v>24.22</c:v>
                </c:pt>
                <c:pt idx="138">
                  <c:v>23.48</c:v>
                </c:pt>
                <c:pt idx="139">
                  <c:v>23.37</c:v>
                </c:pt>
                <c:pt idx="140">
                  <c:v>23.71</c:v>
                </c:pt>
                <c:pt idx="141">
                  <c:v>23.55</c:v>
                </c:pt>
                <c:pt idx="142">
                  <c:v>23.85</c:v>
                </c:pt>
                <c:pt idx="143">
                  <c:v>23.74</c:v>
                </c:pt>
                <c:pt idx="144">
                  <c:v>23.68</c:v>
                </c:pt>
                <c:pt idx="145">
                  <c:v>23.22</c:v>
                </c:pt>
                <c:pt idx="146">
                  <c:v>22.93</c:v>
                </c:pt>
                <c:pt idx="147">
                  <c:v>23.09</c:v>
                </c:pt>
                <c:pt idx="148">
                  <c:v>22.78</c:v>
                </c:pt>
                <c:pt idx="149">
                  <c:v>22.62</c:v>
                </c:pt>
                <c:pt idx="150">
                  <c:v>22.47</c:v>
                </c:pt>
                <c:pt idx="151">
                  <c:v>21.94</c:v>
                </c:pt>
                <c:pt idx="152">
                  <c:v>22.45</c:v>
                </c:pt>
                <c:pt idx="153">
                  <c:v>23</c:v>
                </c:pt>
                <c:pt idx="154">
                  <c:v>23.39</c:v>
                </c:pt>
                <c:pt idx="155">
                  <c:v>23.5</c:v>
                </c:pt>
                <c:pt idx="156">
                  <c:v>22.93</c:v>
                </c:pt>
                <c:pt idx="157">
                  <c:v>23.19</c:v>
                </c:pt>
                <c:pt idx="158">
                  <c:v>22.78</c:v>
                </c:pt>
                <c:pt idx="159">
                  <c:v>22.51</c:v>
                </c:pt>
                <c:pt idx="160">
                  <c:v>22.68</c:v>
                </c:pt>
                <c:pt idx="161">
                  <c:v>22.62</c:v>
                </c:pt>
                <c:pt idx="162">
                  <c:v>22.97</c:v>
                </c:pt>
                <c:pt idx="163">
                  <c:v>22.99</c:v>
                </c:pt>
                <c:pt idx="164">
                  <c:v>22.52</c:v>
                </c:pt>
                <c:pt idx="165">
                  <c:v>23.14</c:v>
                </c:pt>
                <c:pt idx="166">
                  <c:v>22.91</c:v>
                </c:pt>
                <c:pt idx="167">
                  <c:v>23.05</c:v>
                </c:pt>
                <c:pt idx="168">
                  <c:v>23.44</c:v>
                </c:pt>
                <c:pt idx="169">
                  <c:v>23.5</c:v>
                </c:pt>
                <c:pt idx="170">
                  <c:v>22.84</c:v>
                </c:pt>
                <c:pt idx="171">
                  <c:v>22.69</c:v>
                </c:pt>
                <c:pt idx="172">
                  <c:v>22.95</c:v>
                </c:pt>
                <c:pt idx="173">
                  <c:v>22.67</c:v>
                </c:pt>
                <c:pt idx="174">
                  <c:v>22.43</c:v>
                </c:pt>
                <c:pt idx="175">
                  <c:v>22.4</c:v>
                </c:pt>
                <c:pt idx="176">
                  <c:v>22.2</c:v>
                </c:pt>
                <c:pt idx="177">
                  <c:v>21.35</c:v>
                </c:pt>
                <c:pt idx="178">
                  <c:v>19.27</c:v>
                </c:pt>
                <c:pt idx="179">
                  <c:v>19.43</c:v>
                </c:pt>
                <c:pt idx="180">
                  <c:v>18.760000000000002</c:v>
                </c:pt>
                <c:pt idx="181">
                  <c:v>18.600000000000001</c:v>
                </c:pt>
                <c:pt idx="182">
                  <c:v>17.670000000000002</c:v>
                </c:pt>
                <c:pt idx="183">
                  <c:v>17.46</c:v>
                </c:pt>
                <c:pt idx="184">
                  <c:v>18.260000000000002</c:v>
                </c:pt>
                <c:pt idx="185">
                  <c:v>18.07</c:v>
                </c:pt>
                <c:pt idx="186">
                  <c:v>18.09</c:v>
                </c:pt>
                <c:pt idx="187">
                  <c:v>18.05</c:v>
                </c:pt>
                <c:pt idx="188">
                  <c:v>18.48</c:v>
                </c:pt>
                <c:pt idx="189">
                  <c:v>18.809999999999999</c:v>
                </c:pt>
                <c:pt idx="190">
                  <c:v>19.649999999999999</c:v>
                </c:pt>
                <c:pt idx="191">
                  <c:v>20.41</c:v>
                </c:pt>
                <c:pt idx="192">
                  <c:v>20.86</c:v>
                </c:pt>
                <c:pt idx="193">
                  <c:v>21.17</c:v>
                </c:pt>
                <c:pt idx="194">
                  <c:v>21.78</c:v>
                </c:pt>
                <c:pt idx="195">
                  <c:v>22.21</c:v>
                </c:pt>
                <c:pt idx="196">
                  <c:v>22.67</c:v>
                </c:pt>
                <c:pt idx="197">
                  <c:v>22.6</c:v>
                </c:pt>
                <c:pt idx="198">
                  <c:v>22.58</c:v>
                </c:pt>
                <c:pt idx="199">
                  <c:v>21.72</c:v>
                </c:pt>
                <c:pt idx="200">
                  <c:v>21.03</c:v>
                </c:pt>
                <c:pt idx="201">
                  <c:v>20.47</c:v>
                </c:pt>
                <c:pt idx="202">
                  <c:v>20.66</c:v>
                </c:pt>
                <c:pt idx="203">
                  <c:v>21.22</c:v>
                </c:pt>
                <c:pt idx="204">
                  <c:v>21.24</c:v>
                </c:pt>
                <c:pt idx="205">
                  <c:v>21.24</c:v>
                </c:pt>
                <c:pt idx="206">
                  <c:v>20.61</c:v>
                </c:pt>
                <c:pt idx="207">
                  <c:v>20.9</c:v>
                </c:pt>
                <c:pt idx="208">
                  <c:v>22.06</c:v>
                </c:pt>
                <c:pt idx="209">
                  <c:v>22.09</c:v>
                </c:pt>
                <c:pt idx="210">
                  <c:v>22.25</c:v>
                </c:pt>
                <c:pt idx="211">
                  <c:v>21.93</c:v>
                </c:pt>
                <c:pt idx="212">
                  <c:v>21.86</c:v>
                </c:pt>
                <c:pt idx="213">
                  <c:v>22.71</c:v>
                </c:pt>
                <c:pt idx="214">
                  <c:v>23.3</c:v>
                </c:pt>
                <c:pt idx="215">
                  <c:v>23.26</c:v>
                </c:pt>
                <c:pt idx="216">
                  <c:v>23.05</c:v>
                </c:pt>
                <c:pt idx="217">
                  <c:v>23.2</c:v>
                </c:pt>
                <c:pt idx="218">
                  <c:v>23.77</c:v>
                </c:pt>
                <c:pt idx="219">
                  <c:v>24.35</c:v>
                </c:pt>
                <c:pt idx="220">
                  <c:v>24.73</c:v>
                </c:pt>
                <c:pt idx="221">
                  <c:v>24.88</c:v>
                </c:pt>
                <c:pt idx="222">
                  <c:v>25.1</c:v>
                </c:pt>
                <c:pt idx="223">
                  <c:v>24.99</c:v>
                </c:pt>
                <c:pt idx="224">
                  <c:v>25.08</c:v>
                </c:pt>
                <c:pt idx="225">
                  <c:v>24.82</c:v>
                </c:pt>
                <c:pt idx="226">
                  <c:v>24.37</c:v>
                </c:pt>
                <c:pt idx="227">
                  <c:v>23.81</c:v>
                </c:pt>
                <c:pt idx="228">
                  <c:v>23.71</c:v>
                </c:pt>
                <c:pt idx="229">
                  <c:v>23.22</c:v>
                </c:pt>
                <c:pt idx="230">
                  <c:v>22.91</c:v>
                </c:pt>
                <c:pt idx="231">
                  <c:v>22.06</c:v>
                </c:pt>
                <c:pt idx="232">
                  <c:v>21.61</c:v>
                </c:pt>
                <c:pt idx="233">
                  <c:v>21.61</c:v>
                </c:pt>
                <c:pt idx="234">
                  <c:v>21.25</c:v>
                </c:pt>
                <c:pt idx="235">
                  <c:v>21.06</c:v>
                </c:pt>
                <c:pt idx="236">
                  <c:v>21.25</c:v>
                </c:pt>
                <c:pt idx="237">
                  <c:v>21.73</c:v>
                </c:pt>
                <c:pt idx="238">
                  <c:v>22.46</c:v>
                </c:pt>
                <c:pt idx="239">
                  <c:v>23.43</c:v>
                </c:pt>
                <c:pt idx="240">
                  <c:v>23.45</c:v>
                </c:pt>
                <c:pt idx="241">
                  <c:v>22.83</c:v>
                </c:pt>
                <c:pt idx="242">
                  <c:v>22.39</c:v>
                </c:pt>
                <c:pt idx="243">
                  <c:v>22.08</c:v>
                </c:pt>
                <c:pt idx="244">
                  <c:v>22.29</c:v>
                </c:pt>
                <c:pt idx="245">
                  <c:v>22.51</c:v>
                </c:pt>
                <c:pt idx="246">
                  <c:v>22.47</c:v>
                </c:pt>
                <c:pt idx="247">
                  <c:v>22.04</c:v>
                </c:pt>
                <c:pt idx="248">
                  <c:v>21.46</c:v>
                </c:pt>
                <c:pt idx="249">
                  <c:v>21.37</c:v>
                </c:pt>
                <c:pt idx="250">
                  <c:v>20.86</c:v>
                </c:pt>
                <c:pt idx="251">
                  <c:v>20.46</c:v>
                </c:pt>
                <c:pt idx="252">
                  <c:v>20.11</c:v>
                </c:pt>
                <c:pt idx="253">
                  <c:v>19.940000000000001</c:v>
                </c:pt>
                <c:pt idx="254">
                  <c:v>20.440000000000001</c:v>
                </c:pt>
                <c:pt idx="255">
                  <c:v>20.47</c:v>
                </c:pt>
                <c:pt idx="256">
                  <c:v>21.06</c:v>
                </c:pt>
                <c:pt idx="257">
                  <c:v>21.79</c:v>
                </c:pt>
                <c:pt idx="258">
                  <c:v>22.88</c:v>
                </c:pt>
                <c:pt idx="259">
                  <c:v>23.67</c:v>
                </c:pt>
                <c:pt idx="260">
                  <c:v>23.57</c:v>
                </c:pt>
                <c:pt idx="261">
                  <c:v>23.29</c:v>
                </c:pt>
                <c:pt idx="262">
                  <c:v>22.67</c:v>
                </c:pt>
                <c:pt idx="263">
                  <c:v>22.87</c:v>
                </c:pt>
                <c:pt idx="264">
                  <c:v>23.75</c:v>
                </c:pt>
                <c:pt idx="265">
                  <c:v>24.5</c:v>
                </c:pt>
                <c:pt idx="266">
                  <c:v>24.99</c:v>
                </c:pt>
                <c:pt idx="267">
                  <c:v>24.98</c:v>
                </c:pt>
                <c:pt idx="268">
                  <c:v>25.05</c:v>
                </c:pt>
                <c:pt idx="269">
                  <c:v>24.86</c:v>
                </c:pt>
                <c:pt idx="270">
                  <c:v>24.44</c:v>
                </c:pt>
                <c:pt idx="271">
                  <c:v>24.33</c:v>
                </c:pt>
                <c:pt idx="272">
                  <c:v>25.13</c:v>
                </c:pt>
                <c:pt idx="273">
                  <c:v>25.22</c:v>
                </c:pt>
                <c:pt idx="274">
                  <c:v>25.56</c:v>
                </c:pt>
                <c:pt idx="275">
                  <c:v>25.27</c:v>
                </c:pt>
                <c:pt idx="276">
                  <c:v>24.9</c:v>
                </c:pt>
                <c:pt idx="277">
                  <c:v>24.9</c:v>
                </c:pt>
                <c:pt idx="278">
                  <c:v>24.59</c:v>
                </c:pt>
                <c:pt idx="279">
                  <c:v>25.27</c:v>
                </c:pt>
                <c:pt idx="280">
                  <c:v>26.4</c:v>
                </c:pt>
                <c:pt idx="281">
                  <c:v>25.98</c:v>
                </c:pt>
                <c:pt idx="282">
                  <c:v>25.36</c:v>
                </c:pt>
                <c:pt idx="283">
                  <c:v>27.82</c:v>
                </c:pt>
                <c:pt idx="284">
                  <c:v>28.17</c:v>
                </c:pt>
                <c:pt idx="285">
                  <c:v>27.67</c:v>
                </c:pt>
                <c:pt idx="286">
                  <c:v>26.57</c:v>
                </c:pt>
                <c:pt idx="287">
                  <c:v>28.15</c:v>
                </c:pt>
                <c:pt idx="288">
                  <c:v>29.28</c:v>
                </c:pt>
                <c:pt idx="289">
                  <c:v>29.62</c:v>
                </c:pt>
                <c:pt idx="290">
                  <c:v>29.58</c:v>
                </c:pt>
                <c:pt idx="291">
                  <c:v>27.97</c:v>
                </c:pt>
                <c:pt idx="292">
                  <c:v>27.86</c:v>
                </c:pt>
                <c:pt idx="293">
                  <c:v>28</c:v>
                </c:pt>
                <c:pt idx="294">
                  <c:v>27.91</c:v>
                </c:pt>
                <c:pt idx="295">
                  <c:v>28.36</c:v>
                </c:pt>
                <c:pt idx="296">
                  <c:v>27.67</c:v>
                </c:pt>
                <c:pt idx="297">
                  <c:v>26.6</c:v>
                </c:pt>
                <c:pt idx="298">
                  <c:v>25.67</c:v>
                </c:pt>
                <c:pt idx="299">
                  <c:v>25.53</c:v>
                </c:pt>
                <c:pt idx="300">
                  <c:v>25.67</c:v>
                </c:pt>
                <c:pt idx="301">
                  <c:v>26.24</c:v>
                </c:pt>
                <c:pt idx="302">
                  <c:v>26.43</c:v>
                </c:pt>
                <c:pt idx="303">
                  <c:v>26.54</c:v>
                </c:pt>
                <c:pt idx="304">
                  <c:v>26.54</c:v>
                </c:pt>
                <c:pt idx="305">
                  <c:v>26.1</c:v>
                </c:pt>
                <c:pt idx="306">
                  <c:v>25.51</c:v>
                </c:pt>
                <c:pt idx="307">
                  <c:v>25.89</c:v>
                </c:pt>
                <c:pt idx="308">
                  <c:v>27.07</c:v>
                </c:pt>
                <c:pt idx="309">
                  <c:v>28.7</c:v>
                </c:pt>
                <c:pt idx="310">
                  <c:v>28.08</c:v>
                </c:pt>
                <c:pt idx="311">
                  <c:v>27.3</c:v>
                </c:pt>
                <c:pt idx="312">
                  <c:v>26.79</c:v>
                </c:pt>
                <c:pt idx="313">
                  <c:v>25.96</c:v>
                </c:pt>
                <c:pt idx="314">
                  <c:v>25.7</c:v>
                </c:pt>
                <c:pt idx="315">
                  <c:v>26.54</c:v>
                </c:pt>
                <c:pt idx="316">
                  <c:v>28.54</c:v>
                </c:pt>
                <c:pt idx="317">
                  <c:v>27.21</c:v>
                </c:pt>
                <c:pt idx="318">
                  <c:v>26.68</c:v>
                </c:pt>
                <c:pt idx="319">
                  <c:v>26.53</c:v>
                </c:pt>
                <c:pt idx="320">
                  <c:v>27.55</c:v>
                </c:pt>
                <c:pt idx="321">
                  <c:v>28.66</c:v>
                </c:pt>
                <c:pt idx="322">
                  <c:v>29.78</c:v>
                </c:pt>
                <c:pt idx="323">
                  <c:v>30.48</c:v>
                </c:pt>
                <c:pt idx="324">
                  <c:v>31.18</c:v>
                </c:pt>
                <c:pt idx="325">
                  <c:v>32.81</c:v>
                </c:pt>
                <c:pt idx="326">
                  <c:v>34.82</c:v>
                </c:pt>
                <c:pt idx="327">
                  <c:v>34.68</c:v>
                </c:pt>
                <c:pt idx="328">
                  <c:v>34.58</c:v>
                </c:pt>
                <c:pt idx="329">
                  <c:v>34.97</c:v>
                </c:pt>
                <c:pt idx="330">
                  <c:v>36.479999999999997</c:v>
                </c:pt>
                <c:pt idx="331">
                  <c:v>36.28</c:v>
                </c:pt>
                <c:pt idx="332">
                  <c:v>37</c:v>
                </c:pt>
                <c:pt idx="333">
                  <c:v>40.03</c:v>
                </c:pt>
                <c:pt idx="334">
                  <c:v>40.76</c:v>
                </c:pt>
                <c:pt idx="335">
                  <c:v>40.5</c:v>
                </c:pt>
                <c:pt idx="336">
                  <c:v>41.07</c:v>
                </c:pt>
                <c:pt idx="337">
                  <c:v>43.05</c:v>
                </c:pt>
                <c:pt idx="338">
                  <c:v>42.51</c:v>
                </c:pt>
                <c:pt idx="339">
                  <c:v>38.57</c:v>
                </c:pt>
                <c:pt idx="340">
                  <c:v>37.909999999999997</c:v>
                </c:pt>
                <c:pt idx="341">
                  <c:v>39</c:v>
                </c:pt>
                <c:pt idx="342">
                  <c:v>38.130000000000003</c:v>
                </c:pt>
                <c:pt idx="343">
                  <c:v>37.85</c:v>
                </c:pt>
                <c:pt idx="344">
                  <c:v>37.24</c:v>
                </c:pt>
                <c:pt idx="345">
                  <c:v>36.799999999999997</c:v>
                </c:pt>
                <c:pt idx="346">
                  <c:v>36.119999999999997</c:v>
                </c:pt>
                <c:pt idx="347">
                  <c:v>33.29</c:v>
                </c:pt>
                <c:pt idx="348">
                  <c:v>31.17</c:v>
                </c:pt>
                <c:pt idx="349">
                  <c:v>31.2</c:v>
                </c:pt>
                <c:pt idx="350">
                  <c:v>30.67</c:v>
                </c:pt>
                <c:pt idx="351">
                  <c:v>29.19</c:v>
                </c:pt>
                <c:pt idx="352">
                  <c:v>28.06</c:v>
                </c:pt>
                <c:pt idx="353">
                  <c:v>28.65</c:v>
                </c:pt>
                <c:pt idx="354">
                  <c:v>29.24</c:v>
                </c:pt>
                <c:pt idx="355">
                  <c:v>28.59</c:v>
                </c:pt>
                <c:pt idx="356">
                  <c:v>27.57</c:v>
                </c:pt>
                <c:pt idx="357">
                  <c:v>27.02</c:v>
                </c:pt>
                <c:pt idx="358">
                  <c:v>26.85</c:v>
                </c:pt>
                <c:pt idx="359">
                  <c:v>28.19</c:v>
                </c:pt>
                <c:pt idx="360">
                  <c:v>28.73</c:v>
                </c:pt>
                <c:pt idx="361">
                  <c:v>28.04</c:v>
                </c:pt>
                <c:pt idx="362">
                  <c:v>27.55</c:v>
                </c:pt>
                <c:pt idx="363">
                  <c:v>27.11</c:v>
                </c:pt>
                <c:pt idx="364">
                  <c:v>28.26</c:v>
                </c:pt>
                <c:pt idx="365">
                  <c:v>28.37</c:v>
                </c:pt>
                <c:pt idx="366">
                  <c:v>28.38</c:v>
                </c:pt>
                <c:pt idx="367">
                  <c:v>29.13</c:v>
                </c:pt>
                <c:pt idx="368">
                  <c:v>28.33</c:v>
                </c:pt>
                <c:pt idx="369">
                  <c:v>27.5</c:v>
                </c:pt>
                <c:pt idx="370">
                  <c:v>27.19</c:v>
                </c:pt>
                <c:pt idx="371">
                  <c:v>28.91</c:v>
                </c:pt>
                <c:pt idx="372">
                  <c:v>30.62</c:v>
                </c:pt>
                <c:pt idx="373">
                  <c:v>28.3</c:v>
                </c:pt>
                <c:pt idx="374">
                  <c:v>28.22</c:v>
                </c:pt>
                <c:pt idx="375">
                  <c:v>29.56</c:v>
                </c:pt>
                <c:pt idx="376">
                  <c:v>29.17</c:v>
                </c:pt>
                <c:pt idx="377">
                  <c:v>28.78</c:v>
                </c:pt>
                <c:pt idx="378">
                  <c:v>29.22</c:v>
                </c:pt>
                <c:pt idx="379">
                  <c:v>29.82</c:v>
                </c:pt>
                <c:pt idx="380">
                  <c:v>28.76</c:v>
                </c:pt>
                <c:pt idx="381">
                  <c:v>27.32</c:v>
                </c:pt>
                <c:pt idx="382">
                  <c:v>27.33</c:v>
                </c:pt>
                <c:pt idx="383">
                  <c:v>26.99</c:v>
                </c:pt>
                <c:pt idx="384">
                  <c:v>26.54</c:v>
                </c:pt>
                <c:pt idx="385">
                  <c:v>26.17</c:v>
                </c:pt>
                <c:pt idx="386">
                  <c:v>26.17</c:v>
                </c:pt>
                <c:pt idx="387">
                  <c:v>25.83</c:v>
                </c:pt>
                <c:pt idx="388">
                  <c:v>25.33</c:v>
                </c:pt>
                <c:pt idx="389">
                  <c:v>25.21</c:v>
                </c:pt>
                <c:pt idx="390">
                  <c:v>24.77</c:v>
                </c:pt>
                <c:pt idx="391">
                  <c:v>24.53</c:v>
                </c:pt>
                <c:pt idx="392">
                  <c:v>24.87</c:v>
                </c:pt>
                <c:pt idx="393">
                  <c:v>25.56</c:v>
                </c:pt>
                <c:pt idx="394">
                  <c:v>25.73</c:v>
                </c:pt>
                <c:pt idx="395">
                  <c:v>26.33</c:v>
                </c:pt>
                <c:pt idx="396">
                  <c:v>28.11</c:v>
                </c:pt>
                <c:pt idx="397">
                  <c:v>28.95</c:v>
                </c:pt>
                <c:pt idx="398">
                  <c:v>27.52</c:v>
                </c:pt>
                <c:pt idx="399">
                  <c:v>26.96</c:v>
                </c:pt>
                <c:pt idx="400">
                  <c:v>26.95</c:v>
                </c:pt>
                <c:pt idx="401">
                  <c:v>26.43</c:v>
                </c:pt>
                <c:pt idx="402">
                  <c:v>25.36</c:v>
                </c:pt>
                <c:pt idx="403">
                  <c:v>24.49</c:v>
                </c:pt>
                <c:pt idx="404">
                  <c:v>24.77</c:v>
                </c:pt>
                <c:pt idx="405">
                  <c:v>24.39</c:v>
                </c:pt>
                <c:pt idx="406">
                  <c:v>23.99</c:v>
                </c:pt>
                <c:pt idx="407">
                  <c:v>23.69</c:v>
                </c:pt>
                <c:pt idx="408">
                  <c:v>23.9</c:v>
                </c:pt>
                <c:pt idx="409">
                  <c:v>23.7</c:v>
                </c:pt>
                <c:pt idx="410">
                  <c:v>24.22</c:v>
                </c:pt>
                <c:pt idx="411">
                  <c:v>24.89</c:v>
                </c:pt>
                <c:pt idx="412">
                  <c:v>25.14</c:v>
                </c:pt>
                <c:pt idx="413">
                  <c:v>25.17</c:v>
                </c:pt>
                <c:pt idx="414">
                  <c:v>25.21</c:v>
                </c:pt>
                <c:pt idx="415">
                  <c:v>25.98</c:v>
                </c:pt>
                <c:pt idx="416">
                  <c:v>28.79</c:v>
                </c:pt>
                <c:pt idx="417">
                  <c:v>29</c:v>
                </c:pt>
                <c:pt idx="418">
                  <c:v>26.77</c:v>
                </c:pt>
                <c:pt idx="419">
                  <c:v>25.07</c:v>
                </c:pt>
                <c:pt idx="420">
                  <c:v>24.69</c:v>
                </c:pt>
                <c:pt idx="421">
                  <c:v>25.18</c:v>
                </c:pt>
                <c:pt idx="422">
                  <c:v>25.35</c:v>
                </c:pt>
                <c:pt idx="423">
                  <c:v>26.14</c:v>
                </c:pt>
                <c:pt idx="424">
                  <c:v>25.92</c:v>
                </c:pt>
                <c:pt idx="425">
                  <c:v>24.94</c:v>
                </c:pt>
                <c:pt idx="426">
                  <c:v>25.71</c:v>
                </c:pt>
                <c:pt idx="427">
                  <c:v>26.96</c:v>
                </c:pt>
                <c:pt idx="428">
                  <c:v>28.03</c:v>
                </c:pt>
                <c:pt idx="429">
                  <c:v>27.21</c:v>
                </c:pt>
                <c:pt idx="430">
                  <c:v>26.41</c:v>
                </c:pt>
                <c:pt idx="431">
                  <c:v>26.13</c:v>
                </c:pt>
                <c:pt idx="432">
                  <c:v>25.6</c:v>
                </c:pt>
                <c:pt idx="433">
                  <c:v>25.47</c:v>
                </c:pt>
                <c:pt idx="434">
                  <c:v>26.87</c:v>
                </c:pt>
                <c:pt idx="435">
                  <c:v>28.61</c:v>
                </c:pt>
                <c:pt idx="436">
                  <c:v>27.35</c:v>
                </c:pt>
                <c:pt idx="437">
                  <c:v>25.96</c:v>
                </c:pt>
                <c:pt idx="438">
                  <c:v>25.23</c:v>
                </c:pt>
                <c:pt idx="439">
                  <c:v>25.33</c:v>
                </c:pt>
                <c:pt idx="440">
                  <c:v>27.28</c:v>
                </c:pt>
                <c:pt idx="441">
                  <c:v>27.18</c:v>
                </c:pt>
                <c:pt idx="442">
                  <c:v>25.98</c:v>
                </c:pt>
                <c:pt idx="443">
                  <c:v>26.49</c:v>
                </c:pt>
                <c:pt idx="444">
                  <c:v>29.05</c:v>
                </c:pt>
                <c:pt idx="445">
                  <c:v>29.81</c:v>
                </c:pt>
                <c:pt idx="446">
                  <c:v>29.41</c:v>
                </c:pt>
                <c:pt idx="447">
                  <c:v>28.59</c:v>
                </c:pt>
                <c:pt idx="448">
                  <c:v>29.85</c:v>
                </c:pt>
                <c:pt idx="449">
                  <c:v>30.21</c:v>
                </c:pt>
                <c:pt idx="450">
                  <c:v>28.1</c:v>
                </c:pt>
                <c:pt idx="451">
                  <c:v>26.45</c:v>
                </c:pt>
                <c:pt idx="452">
                  <c:v>27.99</c:v>
                </c:pt>
                <c:pt idx="453">
                  <c:v>29.94</c:v>
                </c:pt>
                <c:pt idx="454">
                  <c:v>28.1</c:v>
                </c:pt>
                <c:pt idx="455">
                  <c:v>26.98</c:v>
                </c:pt>
                <c:pt idx="456">
                  <c:v>26.32</c:v>
                </c:pt>
                <c:pt idx="457">
                  <c:v>26.79</c:v>
                </c:pt>
                <c:pt idx="458">
                  <c:v>27.15</c:v>
                </c:pt>
                <c:pt idx="459">
                  <c:v>26.61</c:v>
                </c:pt>
                <c:pt idx="460">
                  <c:v>27.46</c:v>
                </c:pt>
                <c:pt idx="461">
                  <c:v>26.06</c:v>
                </c:pt>
                <c:pt idx="462">
                  <c:v>25.24</c:v>
                </c:pt>
                <c:pt idx="463">
                  <c:v>26.05</c:v>
                </c:pt>
                <c:pt idx="464">
                  <c:v>28.01</c:v>
                </c:pt>
                <c:pt idx="465">
                  <c:v>27.37</c:v>
                </c:pt>
                <c:pt idx="466">
                  <c:v>26.08</c:v>
                </c:pt>
                <c:pt idx="467">
                  <c:v>26.83</c:v>
                </c:pt>
                <c:pt idx="468">
                  <c:v>29.95</c:v>
                </c:pt>
                <c:pt idx="469">
                  <c:v>31.42</c:v>
                </c:pt>
                <c:pt idx="470">
                  <c:v>29.64</c:v>
                </c:pt>
                <c:pt idx="471">
                  <c:v>27.44</c:v>
                </c:pt>
                <c:pt idx="472">
                  <c:v>27.92</c:v>
                </c:pt>
                <c:pt idx="473">
                  <c:v>28.6</c:v>
                </c:pt>
                <c:pt idx="474">
                  <c:v>28.16</c:v>
                </c:pt>
                <c:pt idx="475">
                  <c:v>27.65</c:v>
                </c:pt>
                <c:pt idx="476">
                  <c:v>27.49</c:v>
                </c:pt>
                <c:pt idx="477">
                  <c:v>29.79</c:v>
                </c:pt>
                <c:pt idx="478">
                  <c:v>29.08</c:v>
                </c:pt>
                <c:pt idx="479">
                  <c:v>30.94</c:v>
                </c:pt>
                <c:pt idx="480">
                  <c:v>31.28</c:v>
                </c:pt>
                <c:pt idx="481">
                  <c:v>30.1</c:v>
                </c:pt>
                <c:pt idx="482">
                  <c:v>30.05</c:v>
                </c:pt>
                <c:pt idx="483">
                  <c:v>33.700000000000003</c:v>
                </c:pt>
                <c:pt idx="484">
                  <c:v>32.4</c:v>
                </c:pt>
                <c:pt idx="485">
                  <c:v>31.56</c:v>
                </c:pt>
                <c:pt idx="486">
                  <c:v>32.619999999999997</c:v>
                </c:pt>
                <c:pt idx="487">
                  <c:v>33.700000000000003</c:v>
                </c:pt>
                <c:pt idx="488">
                  <c:v>34.159999999999997</c:v>
                </c:pt>
                <c:pt idx="489">
                  <c:v>37.340000000000003</c:v>
                </c:pt>
                <c:pt idx="490">
                  <c:v>35.549999999999997</c:v>
                </c:pt>
                <c:pt idx="491">
                  <c:v>33.15</c:v>
                </c:pt>
                <c:pt idx="492">
                  <c:v>35.03</c:v>
                </c:pt>
                <c:pt idx="493">
                  <c:v>36.76</c:v>
                </c:pt>
                <c:pt idx="494">
                  <c:v>35.729999999999997</c:v>
                </c:pt>
                <c:pt idx="495">
                  <c:v>36.1</c:v>
                </c:pt>
                <c:pt idx="496">
                  <c:v>36.65</c:v>
                </c:pt>
                <c:pt idx="497">
                  <c:v>38.36</c:v>
                </c:pt>
                <c:pt idx="498">
                  <c:v>37.97</c:v>
                </c:pt>
                <c:pt idx="499">
                  <c:v>34.21</c:v>
                </c:pt>
                <c:pt idx="500">
                  <c:v>31.32</c:v>
                </c:pt>
                <c:pt idx="501">
                  <c:v>30.44</c:v>
                </c:pt>
                <c:pt idx="502">
                  <c:v>30.32</c:v>
                </c:pt>
                <c:pt idx="503">
                  <c:v>29.1</c:v>
                </c:pt>
                <c:pt idx="504">
                  <c:v>29.83</c:v>
                </c:pt>
                <c:pt idx="505">
                  <c:v>30.91</c:v>
                </c:pt>
                <c:pt idx="506">
                  <c:v>29.76</c:v>
                </c:pt>
                <c:pt idx="507">
                  <c:v>28.31</c:v>
                </c:pt>
                <c:pt idx="508">
                  <c:v>28.47</c:v>
                </c:pt>
                <c:pt idx="509">
                  <c:v>27.9</c:v>
                </c:pt>
                <c:pt idx="510">
                  <c:v>26.81</c:v>
                </c:pt>
                <c:pt idx="511">
                  <c:v>26.07</c:v>
                </c:pt>
                <c:pt idx="512">
                  <c:v>27.51</c:v>
                </c:pt>
                <c:pt idx="513">
                  <c:v>27.72</c:v>
                </c:pt>
                <c:pt idx="514">
                  <c:v>28.52</c:v>
                </c:pt>
                <c:pt idx="515">
                  <c:v>28.2</c:v>
                </c:pt>
                <c:pt idx="516">
                  <c:v>28.55</c:v>
                </c:pt>
                <c:pt idx="517">
                  <c:v>27.69</c:v>
                </c:pt>
                <c:pt idx="518">
                  <c:v>28.48</c:v>
                </c:pt>
                <c:pt idx="519">
                  <c:v>28.95</c:v>
                </c:pt>
                <c:pt idx="520">
                  <c:v>30.68</c:v>
                </c:pt>
                <c:pt idx="521">
                  <c:v>30.88</c:v>
                </c:pt>
                <c:pt idx="522">
                  <c:v>29.82</c:v>
                </c:pt>
                <c:pt idx="523">
                  <c:v>28.17</c:v>
                </c:pt>
                <c:pt idx="524">
                  <c:v>28.92</c:v>
                </c:pt>
                <c:pt idx="525">
                  <c:v>29.69</c:v>
                </c:pt>
                <c:pt idx="526">
                  <c:v>31.84</c:v>
                </c:pt>
                <c:pt idx="527">
                  <c:v>34.229999999999997</c:v>
                </c:pt>
                <c:pt idx="528">
                  <c:v>34.880000000000003</c:v>
                </c:pt>
                <c:pt idx="529">
                  <c:v>33.76</c:v>
                </c:pt>
                <c:pt idx="530">
                  <c:v>35.369999999999997</c:v>
                </c:pt>
                <c:pt idx="531">
                  <c:v>35.869999999999997</c:v>
                </c:pt>
                <c:pt idx="532">
                  <c:v>36.65</c:v>
                </c:pt>
                <c:pt idx="533">
                  <c:v>35.119999999999997</c:v>
                </c:pt>
                <c:pt idx="534">
                  <c:v>38.46</c:v>
                </c:pt>
                <c:pt idx="535">
                  <c:v>39.26</c:v>
                </c:pt>
                <c:pt idx="536">
                  <c:v>39.6</c:v>
                </c:pt>
                <c:pt idx="537">
                  <c:v>37.92</c:v>
                </c:pt>
                <c:pt idx="538">
                  <c:v>38.619999999999997</c:v>
                </c:pt>
                <c:pt idx="539">
                  <c:v>38.869999999999997</c:v>
                </c:pt>
                <c:pt idx="540">
                  <c:v>39.51</c:v>
                </c:pt>
                <c:pt idx="541">
                  <c:v>41.78</c:v>
                </c:pt>
                <c:pt idx="542">
                  <c:v>39.65</c:v>
                </c:pt>
                <c:pt idx="543">
                  <c:v>38.03</c:v>
                </c:pt>
                <c:pt idx="544">
                  <c:v>37.159999999999997</c:v>
                </c:pt>
                <c:pt idx="545">
                  <c:v>38.74</c:v>
                </c:pt>
                <c:pt idx="546">
                  <c:v>40.049999999999997</c:v>
                </c:pt>
                <c:pt idx="547">
                  <c:v>39.090000000000003</c:v>
                </c:pt>
                <c:pt idx="548">
                  <c:v>40.07</c:v>
                </c:pt>
                <c:pt idx="549">
                  <c:v>40.729999999999997</c:v>
                </c:pt>
                <c:pt idx="550">
                  <c:v>38.5</c:v>
                </c:pt>
                <c:pt idx="551">
                  <c:v>38.49</c:v>
                </c:pt>
                <c:pt idx="552">
                  <c:v>38.85</c:v>
                </c:pt>
                <c:pt idx="553">
                  <c:v>39.85</c:v>
                </c:pt>
                <c:pt idx="554">
                  <c:v>41.31</c:v>
                </c:pt>
                <c:pt idx="555">
                  <c:v>39.58</c:v>
                </c:pt>
                <c:pt idx="556">
                  <c:v>37.619999999999997</c:v>
                </c:pt>
                <c:pt idx="557">
                  <c:v>37.07</c:v>
                </c:pt>
                <c:pt idx="558">
                  <c:v>36.76</c:v>
                </c:pt>
                <c:pt idx="559">
                  <c:v>37.86</c:v>
                </c:pt>
                <c:pt idx="560">
                  <c:v>37.200000000000003</c:v>
                </c:pt>
                <c:pt idx="561">
                  <c:v>36.15</c:v>
                </c:pt>
                <c:pt idx="562">
                  <c:v>37.840000000000003</c:v>
                </c:pt>
                <c:pt idx="563">
                  <c:v>37.31</c:v>
                </c:pt>
                <c:pt idx="564">
                  <c:v>36.11</c:v>
                </c:pt>
                <c:pt idx="565">
                  <c:v>36.06</c:v>
                </c:pt>
                <c:pt idx="566">
                  <c:v>35.76</c:v>
                </c:pt>
                <c:pt idx="567">
                  <c:v>36.299999999999997</c:v>
                </c:pt>
                <c:pt idx="568">
                  <c:v>36.049999999999997</c:v>
                </c:pt>
                <c:pt idx="569">
                  <c:v>38.42</c:v>
                </c:pt>
                <c:pt idx="570">
                  <c:v>43.13</c:v>
                </c:pt>
                <c:pt idx="571">
                  <c:v>43.46</c:v>
                </c:pt>
                <c:pt idx="572">
                  <c:v>43.24</c:v>
                </c:pt>
                <c:pt idx="573">
                  <c:v>40.369999999999997</c:v>
                </c:pt>
                <c:pt idx="574">
                  <c:v>38.43</c:v>
                </c:pt>
                <c:pt idx="575">
                  <c:v>39.96</c:v>
                </c:pt>
                <c:pt idx="576">
                  <c:v>40.44</c:v>
                </c:pt>
                <c:pt idx="577">
                  <c:v>38.82</c:v>
                </c:pt>
                <c:pt idx="578">
                  <c:v>39.979999999999997</c:v>
                </c:pt>
                <c:pt idx="579">
                  <c:v>39.71</c:v>
                </c:pt>
                <c:pt idx="580">
                  <c:v>40.81</c:v>
                </c:pt>
                <c:pt idx="581">
                  <c:v>41.61</c:v>
                </c:pt>
                <c:pt idx="582">
                  <c:v>40.89</c:v>
                </c:pt>
                <c:pt idx="583">
                  <c:v>40.56</c:v>
                </c:pt>
                <c:pt idx="584">
                  <c:v>40.44</c:v>
                </c:pt>
                <c:pt idx="585">
                  <c:v>40.79</c:v>
                </c:pt>
                <c:pt idx="586">
                  <c:v>40.94</c:v>
                </c:pt>
                <c:pt idx="587">
                  <c:v>42.2</c:v>
                </c:pt>
                <c:pt idx="588">
                  <c:v>43.61</c:v>
                </c:pt>
                <c:pt idx="589">
                  <c:v>43.08</c:v>
                </c:pt>
                <c:pt idx="590">
                  <c:v>42.71</c:v>
                </c:pt>
                <c:pt idx="591">
                  <c:v>42.21</c:v>
                </c:pt>
                <c:pt idx="592">
                  <c:v>40.049999999999997</c:v>
                </c:pt>
                <c:pt idx="593">
                  <c:v>38.75</c:v>
                </c:pt>
                <c:pt idx="594">
                  <c:v>36.67</c:v>
                </c:pt>
                <c:pt idx="595">
                  <c:v>36.08</c:v>
                </c:pt>
                <c:pt idx="596">
                  <c:v>34.11</c:v>
                </c:pt>
                <c:pt idx="597">
                  <c:v>33.369999999999997</c:v>
                </c:pt>
                <c:pt idx="598">
                  <c:v>31.61</c:v>
                </c:pt>
                <c:pt idx="599">
                  <c:v>28.54</c:v>
                </c:pt>
                <c:pt idx="600">
                  <c:v>31.2</c:v>
                </c:pt>
                <c:pt idx="601">
                  <c:v>33.21</c:v>
                </c:pt>
                <c:pt idx="602">
                  <c:v>30.11</c:v>
                </c:pt>
                <c:pt idx="603">
                  <c:v>30.62</c:v>
                </c:pt>
                <c:pt idx="604">
                  <c:v>29.35</c:v>
                </c:pt>
                <c:pt idx="605">
                  <c:v>29.59</c:v>
                </c:pt>
                <c:pt idx="606">
                  <c:v>28.91</c:v>
                </c:pt>
                <c:pt idx="607">
                  <c:v>26.55</c:v>
                </c:pt>
                <c:pt idx="608">
                  <c:v>27.27</c:v>
                </c:pt>
                <c:pt idx="609">
                  <c:v>27.47</c:v>
                </c:pt>
                <c:pt idx="610">
                  <c:v>25.97</c:v>
                </c:pt>
                <c:pt idx="611">
                  <c:v>26.59</c:v>
                </c:pt>
                <c:pt idx="612">
                  <c:v>25.23</c:v>
                </c:pt>
                <c:pt idx="613">
                  <c:v>24.55</c:v>
                </c:pt>
                <c:pt idx="614">
                  <c:v>24.2</c:v>
                </c:pt>
                <c:pt idx="615">
                  <c:v>23.01</c:v>
                </c:pt>
                <c:pt idx="616">
                  <c:v>21.63</c:v>
                </c:pt>
                <c:pt idx="617">
                  <c:v>24.18</c:v>
                </c:pt>
                <c:pt idx="618">
                  <c:v>25.23</c:v>
                </c:pt>
                <c:pt idx="619">
                  <c:v>24.16</c:v>
                </c:pt>
                <c:pt idx="620">
                  <c:v>26.15</c:v>
                </c:pt>
                <c:pt idx="621">
                  <c:v>26.06</c:v>
                </c:pt>
                <c:pt idx="622">
                  <c:v>25.9</c:v>
                </c:pt>
                <c:pt idx="623">
                  <c:v>28.49</c:v>
                </c:pt>
                <c:pt idx="624">
                  <c:v>26.9</c:v>
                </c:pt>
                <c:pt idx="625">
                  <c:v>26.4</c:v>
                </c:pt>
                <c:pt idx="626">
                  <c:v>25.65</c:v>
                </c:pt>
                <c:pt idx="627">
                  <c:v>24.95</c:v>
                </c:pt>
                <c:pt idx="628">
                  <c:v>26.71</c:v>
                </c:pt>
                <c:pt idx="629">
                  <c:v>25.26</c:v>
                </c:pt>
                <c:pt idx="630">
                  <c:v>25.31</c:v>
                </c:pt>
                <c:pt idx="631">
                  <c:v>27.51</c:v>
                </c:pt>
                <c:pt idx="632">
                  <c:v>28.49</c:v>
                </c:pt>
                <c:pt idx="633">
                  <c:v>29.84</c:v>
                </c:pt>
                <c:pt idx="634">
                  <c:v>28.77</c:v>
                </c:pt>
                <c:pt idx="635">
                  <c:v>28.64</c:v>
                </c:pt>
                <c:pt idx="636">
                  <c:v>29.07</c:v>
                </c:pt>
                <c:pt idx="637">
                  <c:v>28.27</c:v>
                </c:pt>
                <c:pt idx="638">
                  <c:v>26.64</c:v>
                </c:pt>
                <c:pt idx="639">
                  <c:v>29.61</c:v>
                </c:pt>
                <c:pt idx="640">
                  <c:v>29.34</c:v>
                </c:pt>
                <c:pt idx="641">
                  <c:v>28.7</c:v>
                </c:pt>
                <c:pt idx="642">
                  <c:v>29.11</c:v>
                </c:pt>
                <c:pt idx="643">
                  <c:v>29.11</c:v>
                </c:pt>
                <c:pt idx="644">
                  <c:v>29.06</c:v>
                </c:pt>
                <c:pt idx="645">
                  <c:v>31.27</c:v>
                </c:pt>
                <c:pt idx="646">
                  <c:v>29.51</c:v>
                </c:pt>
                <c:pt idx="647">
                  <c:v>28.3</c:v>
                </c:pt>
                <c:pt idx="648">
                  <c:v>26.42</c:v>
                </c:pt>
                <c:pt idx="649">
                  <c:v>25.92</c:v>
                </c:pt>
                <c:pt idx="650">
                  <c:v>27.59</c:v>
                </c:pt>
                <c:pt idx="651">
                  <c:v>26.9</c:v>
                </c:pt>
                <c:pt idx="652">
                  <c:v>27.7</c:v>
                </c:pt>
                <c:pt idx="653">
                  <c:v>26.9</c:v>
                </c:pt>
                <c:pt idx="654">
                  <c:v>26.4</c:v>
                </c:pt>
                <c:pt idx="655">
                  <c:v>26.56</c:v>
                </c:pt>
                <c:pt idx="656">
                  <c:v>27.17</c:v>
                </c:pt>
                <c:pt idx="657">
                  <c:v>28.31</c:v>
                </c:pt>
                <c:pt idx="658">
                  <c:v>27.36</c:v>
                </c:pt>
                <c:pt idx="659">
                  <c:v>27.67</c:v>
                </c:pt>
                <c:pt idx="660">
                  <c:v>29.1</c:v>
                </c:pt>
                <c:pt idx="661">
                  <c:v>28.6</c:v>
                </c:pt>
                <c:pt idx="662">
                  <c:v>26.92</c:v>
                </c:pt>
                <c:pt idx="663">
                  <c:v>26.02</c:v>
                </c:pt>
                <c:pt idx="664">
                  <c:v>23.99</c:v>
                </c:pt>
                <c:pt idx="665">
                  <c:v>24.28</c:v>
                </c:pt>
                <c:pt idx="666">
                  <c:v>26.66</c:v>
                </c:pt>
                <c:pt idx="667">
                  <c:v>26.24</c:v>
                </c:pt>
                <c:pt idx="668">
                  <c:v>25.1</c:v>
                </c:pt>
                <c:pt idx="669">
                  <c:v>27.02</c:v>
                </c:pt>
                <c:pt idx="670">
                  <c:v>26.59</c:v>
                </c:pt>
                <c:pt idx="671">
                  <c:v>27.73</c:v>
                </c:pt>
                <c:pt idx="672">
                  <c:v>26.63</c:v>
                </c:pt>
                <c:pt idx="673">
                  <c:v>27.15</c:v>
                </c:pt>
                <c:pt idx="674">
                  <c:v>29.16</c:v>
                </c:pt>
                <c:pt idx="675">
                  <c:v>30.78</c:v>
                </c:pt>
                <c:pt idx="676">
                  <c:v>29.56</c:v>
                </c:pt>
                <c:pt idx="677">
                  <c:v>33.11</c:v>
                </c:pt>
                <c:pt idx="678">
                  <c:v>33.57</c:v>
                </c:pt>
                <c:pt idx="679">
                  <c:v>33.35</c:v>
                </c:pt>
                <c:pt idx="680">
                  <c:v>34.76</c:v>
                </c:pt>
                <c:pt idx="681">
                  <c:v>36.51</c:v>
                </c:pt>
                <c:pt idx="682">
                  <c:v>35.270000000000003</c:v>
                </c:pt>
                <c:pt idx="683">
                  <c:v>34.840000000000003</c:v>
                </c:pt>
                <c:pt idx="684">
                  <c:v>36.130000000000003</c:v>
                </c:pt>
                <c:pt idx="685">
                  <c:v>37.03</c:v>
                </c:pt>
                <c:pt idx="686">
                  <c:v>38.97</c:v>
                </c:pt>
                <c:pt idx="687">
                  <c:v>38.9</c:v>
                </c:pt>
                <c:pt idx="688">
                  <c:v>37.700000000000003</c:v>
                </c:pt>
                <c:pt idx="689">
                  <c:v>36.020000000000003</c:v>
                </c:pt>
                <c:pt idx="690">
                  <c:v>37.93</c:v>
                </c:pt>
                <c:pt idx="691">
                  <c:v>39.85</c:v>
                </c:pt>
                <c:pt idx="692">
                  <c:v>42.27</c:v>
                </c:pt>
                <c:pt idx="693">
                  <c:v>43.23</c:v>
                </c:pt>
                <c:pt idx="694">
                  <c:v>42</c:v>
                </c:pt>
                <c:pt idx="695">
                  <c:v>42.41</c:v>
                </c:pt>
                <c:pt idx="696">
                  <c:v>42.31</c:v>
                </c:pt>
                <c:pt idx="697">
                  <c:v>43.51</c:v>
                </c:pt>
                <c:pt idx="698">
                  <c:v>43.81</c:v>
                </c:pt>
                <c:pt idx="699">
                  <c:v>40.770000000000003</c:v>
                </c:pt>
                <c:pt idx="700">
                  <c:v>40.22</c:v>
                </c:pt>
                <c:pt idx="701">
                  <c:v>39.22</c:v>
                </c:pt>
                <c:pt idx="702">
                  <c:v>41.19</c:v>
                </c:pt>
                <c:pt idx="703">
                  <c:v>43.4</c:v>
                </c:pt>
                <c:pt idx="704">
                  <c:v>45.15</c:v>
                </c:pt>
                <c:pt idx="705">
                  <c:v>44.26</c:v>
                </c:pt>
                <c:pt idx="706">
                  <c:v>45.12</c:v>
                </c:pt>
                <c:pt idx="707">
                  <c:v>43.01</c:v>
                </c:pt>
                <c:pt idx="708">
                  <c:v>40.14</c:v>
                </c:pt>
                <c:pt idx="709">
                  <c:v>39.92</c:v>
                </c:pt>
                <c:pt idx="710">
                  <c:v>43.43</c:v>
                </c:pt>
                <c:pt idx="711">
                  <c:v>42.03</c:v>
                </c:pt>
                <c:pt idx="712">
                  <c:v>38.159999999999997</c:v>
                </c:pt>
                <c:pt idx="713">
                  <c:v>37.31</c:v>
                </c:pt>
                <c:pt idx="714">
                  <c:v>33.729999999999997</c:v>
                </c:pt>
                <c:pt idx="715">
                  <c:v>30.04</c:v>
                </c:pt>
                <c:pt idx="716">
                  <c:v>32.82</c:v>
                </c:pt>
                <c:pt idx="717">
                  <c:v>35.869999999999997</c:v>
                </c:pt>
                <c:pt idx="718">
                  <c:v>35.68</c:v>
                </c:pt>
                <c:pt idx="719">
                  <c:v>38.32</c:v>
                </c:pt>
                <c:pt idx="720">
                  <c:v>38.74</c:v>
                </c:pt>
                <c:pt idx="721">
                  <c:v>39.700000000000003</c:v>
                </c:pt>
                <c:pt idx="722">
                  <c:v>38.5</c:v>
                </c:pt>
                <c:pt idx="723">
                  <c:v>36.979999999999997</c:v>
                </c:pt>
                <c:pt idx="724">
                  <c:v>39.94</c:v>
                </c:pt>
                <c:pt idx="725">
                  <c:v>40.17</c:v>
                </c:pt>
                <c:pt idx="726">
                  <c:v>45.65</c:v>
                </c:pt>
                <c:pt idx="727">
                  <c:v>48.61</c:v>
                </c:pt>
                <c:pt idx="728">
                  <c:v>48.52</c:v>
                </c:pt>
                <c:pt idx="729">
                  <c:v>50.58</c:v>
                </c:pt>
                <c:pt idx="730">
                  <c:v>50.34</c:v>
                </c:pt>
                <c:pt idx="731">
                  <c:v>48.75</c:v>
                </c:pt>
                <c:pt idx="732">
                  <c:v>49.27</c:v>
                </c:pt>
                <c:pt idx="733">
                  <c:v>49.72</c:v>
                </c:pt>
                <c:pt idx="734">
                  <c:v>46.8</c:v>
                </c:pt>
                <c:pt idx="735">
                  <c:v>45.62</c:v>
                </c:pt>
                <c:pt idx="736">
                  <c:v>49.41</c:v>
                </c:pt>
                <c:pt idx="737">
                  <c:v>48.76</c:v>
                </c:pt>
                <c:pt idx="738">
                  <c:v>46.68</c:v>
                </c:pt>
                <c:pt idx="739">
                  <c:v>44.13</c:v>
                </c:pt>
                <c:pt idx="740">
                  <c:v>44.07</c:v>
                </c:pt>
                <c:pt idx="741">
                  <c:v>43.63</c:v>
                </c:pt>
                <c:pt idx="742">
                  <c:v>43.83</c:v>
                </c:pt>
                <c:pt idx="743">
                  <c:v>44.01</c:v>
                </c:pt>
                <c:pt idx="744">
                  <c:v>44.35</c:v>
                </c:pt>
                <c:pt idx="745">
                  <c:v>47.4</c:v>
                </c:pt>
                <c:pt idx="746">
                  <c:v>46.29</c:v>
                </c:pt>
                <c:pt idx="747">
                  <c:v>44.62</c:v>
                </c:pt>
                <c:pt idx="748">
                  <c:v>42.03</c:v>
                </c:pt>
                <c:pt idx="749">
                  <c:v>40.28</c:v>
                </c:pt>
                <c:pt idx="750">
                  <c:v>39.369999999999997</c:v>
                </c:pt>
                <c:pt idx="751">
                  <c:v>38.83</c:v>
                </c:pt>
                <c:pt idx="752">
                  <c:v>37.65</c:v>
                </c:pt>
                <c:pt idx="753">
                  <c:v>37.51</c:v>
                </c:pt>
                <c:pt idx="754">
                  <c:v>36.47</c:v>
                </c:pt>
                <c:pt idx="755">
                  <c:v>33.6</c:v>
                </c:pt>
                <c:pt idx="756">
                  <c:v>37.6</c:v>
                </c:pt>
                <c:pt idx="757">
                  <c:v>41.66</c:v>
                </c:pt>
                <c:pt idx="758">
                  <c:v>42.26</c:v>
                </c:pt>
                <c:pt idx="759">
                  <c:v>42.23</c:v>
                </c:pt>
                <c:pt idx="760">
                  <c:v>37.700000000000003</c:v>
                </c:pt>
                <c:pt idx="761">
                  <c:v>37.479999999999997</c:v>
                </c:pt>
                <c:pt idx="762">
                  <c:v>35.82</c:v>
                </c:pt>
                <c:pt idx="763">
                  <c:v>34.950000000000003</c:v>
                </c:pt>
                <c:pt idx="764">
                  <c:v>34.869999999999997</c:v>
                </c:pt>
                <c:pt idx="765">
                  <c:v>35.71</c:v>
                </c:pt>
                <c:pt idx="766">
                  <c:v>34.43</c:v>
                </c:pt>
                <c:pt idx="767">
                  <c:v>34.049999999999997</c:v>
                </c:pt>
                <c:pt idx="768">
                  <c:v>35.43</c:v>
                </c:pt>
                <c:pt idx="769">
                  <c:v>35.590000000000003</c:v>
                </c:pt>
                <c:pt idx="770">
                  <c:v>34.4</c:v>
                </c:pt>
                <c:pt idx="771">
                  <c:v>34.44</c:v>
                </c:pt>
                <c:pt idx="772">
                  <c:v>36.51</c:v>
                </c:pt>
                <c:pt idx="773">
                  <c:v>37.06</c:v>
                </c:pt>
                <c:pt idx="774">
                  <c:v>37.61</c:v>
                </c:pt>
                <c:pt idx="775">
                  <c:v>39.950000000000003</c:v>
                </c:pt>
                <c:pt idx="776">
                  <c:v>41.76</c:v>
                </c:pt>
                <c:pt idx="777">
                  <c:v>43.38</c:v>
                </c:pt>
                <c:pt idx="778">
                  <c:v>45.29</c:v>
                </c:pt>
                <c:pt idx="779">
                  <c:v>46.84</c:v>
                </c:pt>
                <c:pt idx="780">
                  <c:v>42.36</c:v>
                </c:pt>
                <c:pt idx="781">
                  <c:v>47.2</c:v>
                </c:pt>
                <c:pt idx="782">
                  <c:v>45.57</c:v>
                </c:pt>
                <c:pt idx="783">
                  <c:v>45.77</c:v>
                </c:pt>
                <c:pt idx="784">
                  <c:v>46.28</c:v>
                </c:pt>
                <c:pt idx="785">
                  <c:v>44.31</c:v>
                </c:pt>
                <c:pt idx="786">
                  <c:v>39.78</c:v>
                </c:pt>
                <c:pt idx="787">
                  <c:v>43.43</c:v>
                </c:pt>
                <c:pt idx="788">
                  <c:v>44.78</c:v>
                </c:pt>
                <c:pt idx="789">
                  <c:v>41.76</c:v>
                </c:pt>
                <c:pt idx="790">
                  <c:v>39.1</c:v>
                </c:pt>
                <c:pt idx="791">
                  <c:v>41.14</c:v>
                </c:pt>
                <c:pt idx="792">
                  <c:v>42.47</c:v>
                </c:pt>
                <c:pt idx="793">
                  <c:v>41.79</c:v>
                </c:pt>
                <c:pt idx="794">
                  <c:v>40.32</c:v>
                </c:pt>
                <c:pt idx="795">
                  <c:v>42.3</c:v>
                </c:pt>
                <c:pt idx="796">
                  <c:v>42.24</c:v>
                </c:pt>
                <c:pt idx="797">
                  <c:v>39.35</c:v>
                </c:pt>
                <c:pt idx="798">
                  <c:v>37.619999999999997</c:v>
                </c:pt>
                <c:pt idx="799">
                  <c:v>39.25</c:v>
                </c:pt>
                <c:pt idx="800">
                  <c:v>36.99</c:v>
                </c:pt>
                <c:pt idx="801">
                  <c:v>39.96</c:v>
                </c:pt>
                <c:pt idx="802">
                  <c:v>38.65</c:v>
                </c:pt>
                <c:pt idx="803">
                  <c:v>37.92</c:v>
                </c:pt>
                <c:pt idx="804">
                  <c:v>38.770000000000003</c:v>
                </c:pt>
                <c:pt idx="805">
                  <c:v>41.51</c:v>
                </c:pt>
                <c:pt idx="806">
                  <c:v>42.69</c:v>
                </c:pt>
                <c:pt idx="807">
                  <c:v>40.94</c:v>
                </c:pt>
                <c:pt idx="808">
                  <c:v>39.76</c:v>
                </c:pt>
                <c:pt idx="809">
                  <c:v>42.26</c:v>
                </c:pt>
                <c:pt idx="810">
                  <c:v>44.81</c:v>
                </c:pt>
                <c:pt idx="811">
                  <c:v>46.23</c:v>
                </c:pt>
                <c:pt idx="812">
                  <c:v>45.63</c:v>
                </c:pt>
                <c:pt idx="813">
                  <c:v>46.68</c:v>
                </c:pt>
                <c:pt idx="814">
                  <c:v>46.63</c:v>
                </c:pt>
                <c:pt idx="815">
                  <c:v>41.74</c:v>
                </c:pt>
                <c:pt idx="816">
                  <c:v>39.06</c:v>
                </c:pt>
                <c:pt idx="817">
                  <c:v>43.03</c:v>
                </c:pt>
                <c:pt idx="818">
                  <c:v>43.18</c:v>
                </c:pt>
                <c:pt idx="819">
                  <c:v>41.54</c:v>
                </c:pt>
                <c:pt idx="820">
                  <c:v>40.39</c:v>
                </c:pt>
                <c:pt idx="821">
                  <c:v>40.07</c:v>
                </c:pt>
                <c:pt idx="822">
                  <c:v>43.09</c:v>
                </c:pt>
                <c:pt idx="823">
                  <c:v>42.43</c:v>
                </c:pt>
                <c:pt idx="824">
                  <c:v>41.06</c:v>
                </c:pt>
                <c:pt idx="825">
                  <c:v>41.86</c:v>
                </c:pt>
                <c:pt idx="826">
                  <c:v>42.98</c:v>
                </c:pt>
                <c:pt idx="827">
                  <c:v>42.52</c:v>
                </c:pt>
                <c:pt idx="828">
                  <c:v>44.51</c:v>
                </c:pt>
                <c:pt idx="829">
                  <c:v>48.79</c:v>
                </c:pt>
                <c:pt idx="830">
                  <c:v>50.06</c:v>
                </c:pt>
                <c:pt idx="831">
                  <c:v>49.05</c:v>
                </c:pt>
                <c:pt idx="832">
                  <c:v>51.3</c:v>
                </c:pt>
                <c:pt idx="833">
                  <c:v>53.26</c:v>
                </c:pt>
                <c:pt idx="834">
                  <c:v>55.06</c:v>
                </c:pt>
                <c:pt idx="835">
                  <c:v>57.27</c:v>
                </c:pt>
                <c:pt idx="836">
                  <c:v>61.64</c:v>
                </c:pt>
                <c:pt idx="837">
                  <c:v>54.56</c:v>
                </c:pt>
                <c:pt idx="838">
                  <c:v>49.24</c:v>
                </c:pt>
                <c:pt idx="839">
                  <c:v>51.27</c:v>
                </c:pt>
                <c:pt idx="840">
                  <c:v>53.21</c:v>
                </c:pt>
                <c:pt idx="841">
                  <c:v>56.95</c:v>
                </c:pt>
                <c:pt idx="842">
                  <c:v>58.54</c:v>
                </c:pt>
                <c:pt idx="843">
                  <c:v>58.48</c:v>
                </c:pt>
                <c:pt idx="844">
                  <c:v>56.07</c:v>
                </c:pt>
                <c:pt idx="845">
                  <c:v>57.88</c:v>
                </c:pt>
                <c:pt idx="846">
                  <c:v>62.51</c:v>
                </c:pt>
                <c:pt idx="847">
                  <c:v>61.98</c:v>
                </c:pt>
                <c:pt idx="848">
                  <c:v>59.03</c:v>
                </c:pt>
                <c:pt idx="849">
                  <c:v>55.56</c:v>
                </c:pt>
                <c:pt idx="850">
                  <c:v>56.47</c:v>
                </c:pt>
                <c:pt idx="851">
                  <c:v>55.65</c:v>
                </c:pt>
                <c:pt idx="852">
                  <c:v>56.88</c:v>
                </c:pt>
                <c:pt idx="853">
                  <c:v>62.19</c:v>
                </c:pt>
                <c:pt idx="854">
                  <c:v>65.709999999999994</c:v>
                </c:pt>
                <c:pt idx="855">
                  <c:v>57.41</c:v>
                </c:pt>
                <c:pt idx="856">
                  <c:v>57.91</c:v>
                </c:pt>
                <c:pt idx="857">
                  <c:v>64.7</c:v>
                </c:pt>
                <c:pt idx="858">
                  <c:v>69.44</c:v>
                </c:pt>
                <c:pt idx="859">
                  <c:v>67.400000000000006</c:v>
                </c:pt>
                <c:pt idx="860">
                  <c:v>65.02</c:v>
                </c:pt>
                <c:pt idx="861">
                  <c:v>70.959999999999994</c:v>
                </c:pt>
                <c:pt idx="862">
                  <c:v>70.38</c:v>
                </c:pt>
                <c:pt idx="863">
                  <c:v>65.12</c:v>
                </c:pt>
                <c:pt idx="864">
                  <c:v>59.41</c:v>
                </c:pt>
                <c:pt idx="865">
                  <c:v>57.52</c:v>
                </c:pt>
                <c:pt idx="866">
                  <c:v>59.61</c:v>
                </c:pt>
                <c:pt idx="867">
                  <c:v>59.23</c:v>
                </c:pt>
                <c:pt idx="868">
                  <c:v>56.36</c:v>
                </c:pt>
                <c:pt idx="869">
                  <c:v>56.47</c:v>
                </c:pt>
                <c:pt idx="870">
                  <c:v>55.28</c:v>
                </c:pt>
                <c:pt idx="871">
                  <c:v>52.78</c:v>
                </c:pt>
                <c:pt idx="872">
                  <c:v>53.36</c:v>
                </c:pt>
                <c:pt idx="873">
                  <c:v>55.39</c:v>
                </c:pt>
                <c:pt idx="874">
                  <c:v>58.64</c:v>
                </c:pt>
                <c:pt idx="875">
                  <c:v>59.67</c:v>
                </c:pt>
                <c:pt idx="876">
                  <c:v>61.36</c:v>
                </c:pt>
                <c:pt idx="877">
                  <c:v>61.5</c:v>
                </c:pt>
                <c:pt idx="878">
                  <c:v>60.65</c:v>
                </c:pt>
                <c:pt idx="879">
                  <c:v>59.63</c:v>
                </c:pt>
                <c:pt idx="880">
                  <c:v>63.57</c:v>
                </c:pt>
                <c:pt idx="881">
                  <c:v>62.46</c:v>
                </c:pt>
                <c:pt idx="882">
                  <c:v>62.94</c:v>
                </c:pt>
                <c:pt idx="883">
                  <c:v>66.44</c:v>
                </c:pt>
                <c:pt idx="884">
                  <c:v>69.28</c:v>
                </c:pt>
                <c:pt idx="885">
                  <c:v>73.09</c:v>
                </c:pt>
                <c:pt idx="886">
                  <c:v>73.53</c:v>
                </c:pt>
                <c:pt idx="887">
                  <c:v>75.25</c:v>
                </c:pt>
                <c:pt idx="888">
                  <c:v>72.42</c:v>
                </c:pt>
                <c:pt idx="889">
                  <c:v>72.5</c:v>
                </c:pt>
                <c:pt idx="890">
                  <c:v>70.349999999999994</c:v>
                </c:pt>
                <c:pt idx="891">
                  <c:v>66.010000000000005</c:v>
                </c:pt>
                <c:pt idx="892">
                  <c:v>64.959999999999994</c:v>
                </c:pt>
                <c:pt idx="893">
                  <c:v>64.08</c:v>
                </c:pt>
                <c:pt idx="894">
                  <c:v>63.2</c:v>
                </c:pt>
                <c:pt idx="895">
                  <c:v>59.55</c:v>
                </c:pt>
                <c:pt idx="896">
                  <c:v>58.36</c:v>
                </c:pt>
                <c:pt idx="897">
                  <c:v>61.98</c:v>
                </c:pt>
                <c:pt idx="898">
                  <c:v>63.76</c:v>
                </c:pt>
                <c:pt idx="899">
                  <c:v>62.7</c:v>
                </c:pt>
                <c:pt idx="900">
                  <c:v>62.82</c:v>
                </c:pt>
                <c:pt idx="901">
                  <c:v>65.13</c:v>
                </c:pt>
                <c:pt idx="902">
                  <c:v>64.849999999999994</c:v>
                </c:pt>
                <c:pt idx="903">
                  <c:v>62.17</c:v>
                </c:pt>
                <c:pt idx="904">
                  <c:v>65.790000000000006</c:v>
                </c:pt>
                <c:pt idx="905">
                  <c:v>70.180000000000007</c:v>
                </c:pt>
                <c:pt idx="906">
                  <c:v>72.47</c:v>
                </c:pt>
                <c:pt idx="907">
                  <c:v>72.17</c:v>
                </c:pt>
                <c:pt idx="908">
                  <c:v>66.02</c:v>
                </c:pt>
                <c:pt idx="909">
                  <c:v>69.91</c:v>
                </c:pt>
                <c:pt idx="910">
                  <c:v>67.87</c:v>
                </c:pt>
                <c:pt idx="911">
                  <c:v>68.959999999999994</c:v>
                </c:pt>
                <c:pt idx="912">
                  <c:v>69.36</c:v>
                </c:pt>
                <c:pt idx="913">
                  <c:v>65.709999999999994</c:v>
                </c:pt>
                <c:pt idx="914">
                  <c:v>63.22</c:v>
                </c:pt>
                <c:pt idx="915">
                  <c:v>65.12</c:v>
                </c:pt>
                <c:pt idx="916">
                  <c:v>62.11</c:v>
                </c:pt>
                <c:pt idx="917">
                  <c:v>60.55</c:v>
                </c:pt>
                <c:pt idx="918">
                  <c:v>59.53</c:v>
                </c:pt>
                <c:pt idx="919">
                  <c:v>55.63</c:v>
                </c:pt>
                <c:pt idx="920">
                  <c:v>56.8</c:v>
                </c:pt>
                <c:pt idx="921">
                  <c:v>54.89</c:v>
                </c:pt>
                <c:pt idx="922">
                  <c:v>55.56</c:v>
                </c:pt>
                <c:pt idx="923">
                  <c:v>53.85</c:v>
                </c:pt>
                <c:pt idx="924">
                  <c:v>55.3</c:v>
                </c:pt>
                <c:pt idx="925">
                  <c:v>57.21</c:v>
                </c:pt>
                <c:pt idx="926">
                  <c:v>56.61</c:v>
                </c:pt>
                <c:pt idx="927">
                  <c:v>54.52</c:v>
                </c:pt>
                <c:pt idx="928">
                  <c:v>55.32</c:v>
                </c:pt>
                <c:pt idx="929">
                  <c:v>53.17</c:v>
                </c:pt>
                <c:pt idx="930">
                  <c:v>49.05</c:v>
                </c:pt>
                <c:pt idx="931">
                  <c:v>51.25</c:v>
                </c:pt>
                <c:pt idx="932">
                  <c:v>53.89</c:v>
                </c:pt>
                <c:pt idx="933">
                  <c:v>49.02</c:v>
                </c:pt>
                <c:pt idx="934">
                  <c:v>48.65</c:v>
                </c:pt>
                <c:pt idx="935">
                  <c:v>53.36</c:v>
                </c:pt>
                <c:pt idx="936">
                  <c:v>53.76</c:v>
                </c:pt>
                <c:pt idx="937">
                  <c:v>54.73</c:v>
                </c:pt>
                <c:pt idx="938">
                  <c:v>56.23</c:v>
                </c:pt>
                <c:pt idx="939">
                  <c:v>58.52</c:v>
                </c:pt>
                <c:pt idx="940">
                  <c:v>57.28</c:v>
                </c:pt>
                <c:pt idx="941">
                  <c:v>55.46</c:v>
                </c:pt>
                <c:pt idx="942">
                  <c:v>56.96</c:v>
                </c:pt>
                <c:pt idx="943">
                  <c:v>56.86</c:v>
                </c:pt>
                <c:pt idx="944">
                  <c:v>54.69</c:v>
                </c:pt>
                <c:pt idx="945">
                  <c:v>56.52</c:v>
                </c:pt>
                <c:pt idx="946">
                  <c:v>62.2</c:v>
                </c:pt>
                <c:pt idx="947">
                  <c:v>65.16</c:v>
                </c:pt>
                <c:pt idx="948">
                  <c:v>67.569999999999993</c:v>
                </c:pt>
                <c:pt idx="949">
                  <c:v>67.94</c:v>
                </c:pt>
                <c:pt idx="950">
                  <c:v>65.12</c:v>
                </c:pt>
                <c:pt idx="951">
                  <c:v>71.75</c:v>
                </c:pt>
                <c:pt idx="952">
                  <c:v>71.5</c:v>
                </c:pt>
                <c:pt idx="953">
                  <c:v>68.209999999999994</c:v>
                </c:pt>
                <c:pt idx="954">
                  <c:v>67.319999999999993</c:v>
                </c:pt>
                <c:pt idx="955">
                  <c:v>66.790000000000006</c:v>
                </c:pt>
                <c:pt idx="956">
                  <c:v>71.16</c:v>
                </c:pt>
                <c:pt idx="957">
                  <c:v>75.400000000000006</c:v>
                </c:pt>
                <c:pt idx="958">
                  <c:v>76.09</c:v>
                </c:pt>
                <c:pt idx="959">
                  <c:v>73.709999999999994</c:v>
                </c:pt>
                <c:pt idx="960">
                  <c:v>66.17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84-4506-B5C3-D30A4E136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389560"/>
        <c:axId val="417613832"/>
      </c:lineChart>
      <c:catAx>
        <c:axId val="31116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311166576"/>
        <c:crosses val="autoZero"/>
        <c:auto val="1"/>
        <c:lblAlgn val="ctr"/>
        <c:lblOffset val="100"/>
        <c:noMultiLvlLbl val="0"/>
      </c:catAx>
      <c:valAx>
        <c:axId val="31116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311166248"/>
        <c:crosses val="autoZero"/>
        <c:crossBetween val="between"/>
      </c:valAx>
      <c:valAx>
        <c:axId val="41761383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500389560"/>
        <c:crosses val="max"/>
        <c:crossBetween val="between"/>
      </c:valAx>
      <c:catAx>
        <c:axId val="500389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7613832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8.665308124981623E-2"/>
          <c:y val="8.018057226974154E-2"/>
          <c:w val="0.48814017895133582"/>
          <c:h val="5.7090115264918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3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30">
          <a:latin typeface="Calibri Light" panose="020F0302020204030204" pitchFamily="34" charset="0"/>
          <a:cs typeface="Calibri Light" panose="020F0302020204030204" pitchFamily="34" charset="0"/>
        </a:defRPr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58533471153691E-2"/>
          <c:y val="4.713945464352217E-2"/>
          <c:w val="0.89549614922755771"/>
          <c:h val="0.84719562491459055"/>
        </c:manualLayout>
      </c:layout>
      <c:lineChart>
        <c:grouping val="standar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Petroleumsinvesteringer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'Ark1'!$A$2:$A$51</c:f>
              <c:numCache>
                <c:formatCode>General</c:formatCod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numCache>
            </c:numRef>
          </c:cat>
          <c:val>
            <c:numRef>
              <c:f>'Ark1'!$B$2:$B$51</c:f>
              <c:numCache>
                <c:formatCode>0.00</c:formatCode>
                <c:ptCount val="50"/>
                <c:pt idx="0" formatCode="0">
                  <c:v>3.3</c:v>
                </c:pt>
                <c:pt idx="1">
                  <c:v>7</c:v>
                </c:pt>
                <c:pt idx="2" formatCode="General">
                  <c:v>12</c:v>
                </c:pt>
                <c:pt idx="3" formatCode="General">
                  <c:v>21</c:v>
                </c:pt>
                <c:pt idx="4" formatCode="General">
                  <c:v>39.1</c:v>
                </c:pt>
                <c:pt idx="5" formatCode="General">
                  <c:v>47.4</c:v>
                </c:pt>
                <c:pt idx="6" formatCode="General">
                  <c:v>64.2</c:v>
                </c:pt>
                <c:pt idx="7" formatCode="General">
                  <c:v>71.3</c:v>
                </c:pt>
                <c:pt idx="8" formatCode="General">
                  <c:v>36.200000000000003</c:v>
                </c:pt>
                <c:pt idx="9" formatCode="General">
                  <c:v>55.4</c:v>
                </c:pt>
                <c:pt idx="10" formatCode="General">
                  <c:v>50.5</c:v>
                </c:pt>
                <c:pt idx="11" formatCode="General">
                  <c:v>45.9</c:v>
                </c:pt>
                <c:pt idx="12" formatCode="General">
                  <c:v>52.9</c:v>
                </c:pt>
                <c:pt idx="13" formatCode="General">
                  <c:v>91</c:v>
                </c:pt>
                <c:pt idx="14" formatCode="General">
                  <c:v>104.1</c:v>
                </c:pt>
                <c:pt idx="15" formatCode="General">
                  <c:v>94.1</c:v>
                </c:pt>
                <c:pt idx="16" formatCode="General">
                  <c:v>90.2</c:v>
                </c:pt>
                <c:pt idx="17" formatCode="General">
                  <c:v>84.3</c:v>
                </c:pt>
                <c:pt idx="18" formatCode="General">
                  <c:v>68.5</c:v>
                </c:pt>
                <c:pt idx="19" formatCode="General">
                  <c:v>71</c:v>
                </c:pt>
                <c:pt idx="20" formatCode="General">
                  <c:v>69.400000000000006</c:v>
                </c:pt>
                <c:pt idx="21" formatCode="General">
                  <c:v>90.5</c:v>
                </c:pt>
                <c:pt idx="22" formatCode="General">
                  <c:v>101.5</c:v>
                </c:pt>
                <c:pt idx="23" formatCode="General">
                  <c:v>113.5</c:v>
                </c:pt>
                <c:pt idx="24" formatCode="General">
                  <c:v>108</c:v>
                </c:pt>
                <c:pt idx="25" formatCode="General">
                  <c:v>92.8</c:v>
                </c:pt>
                <c:pt idx="26" formatCode="General">
                  <c:v>87.8</c:v>
                </c:pt>
                <c:pt idx="27" formatCode="General">
                  <c:v>108.9</c:v>
                </c:pt>
                <c:pt idx="28" formatCode="General">
                  <c:v>132.5</c:v>
                </c:pt>
                <c:pt idx="29" formatCode="General">
                  <c:v>115.8</c:v>
                </c:pt>
                <c:pt idx="30" formatCode="General">
                  <c:v>90.2</c:v>
                </c:pt>
                <c:pt idx="31" formatCode="General">
                  <c:v>87.5</c:v>
                </c:pt>
                <c:pt idx="32" formatCode="General">
                  <c:v>82.8</c:v>
                </c:pt>
                <c:pt idx="33" formatCode="General">
                  <c:v>94.3</c:v>
                </c:pt>
                <c:pt idx="34" formatCode="General">
                  <c:v>104.1</c:v>
                </c:pt>
                <c:pt idx="35" formatCode="General">
                  <c:v>124.7</c:v>
                </c:pt>
                <c:pt idx="36" formatCode="General">
                  <c:v>128.6</c:v>
                </c:pt>
                <c:pt idx="37" formatCode="General">
                  <c:v>140.6</c:v>
                </c:pt>
                <c:pt idx="38" formatCode="General">
                  <c:v>148.19999999999999</c:v>
                </c:pt>
                <c:pt idx="39" formatCode="General">
                  <c:v>152.4</c:v>
                </c:pt>
                <c:pt idx="40" formatCode="General">
                  <c:v>140.19999999999999</c:v>
                </c:pt>
                <c:pt idx="41" formatCode="General">
                  <c:v>156.30000000000001</c:v>
                </c:pt>
                <c:pt idx="42" formatCode="General">
                  <c:v>179</c:v>
                </c:pt>
                <c:pt idx="43" formatCode="General">
                  <c:v>213.1</c:v>
                </c:pt>
                <c:pt idx="44" formatCode="General">
                  <c:v>209.3</c:v>
                </c:pt>
                <c:pt idx="45" formatCode="General">
                  <c:v>183.8</c:v>
                </c:pt>
                <c:pt idx="46" formatCode="General">
                  <c:v>152.69999999999999</c:v>
                </c:pt>
                <c:pt idx="47" formatCode="General">
                  <c:v>146.6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84-4506-B5C3-D30A4E136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166248"/>
        <c:axId val="311166576"/>
      </c:lineChart>
      <c:lineChart>
        <c:grouping val="standard"/>
        <c:varyColors val="0"/>
        <c:ser>
          <c:idx val="2"/>
          <c:order val="1"/>
          <c:tx>
            <c:strRef>
              <c:f>'Ark1'!$C$1</c:f>
              <c:strCache>
                <c:ptCount val="1"/>
                <c:pt idx="0">
                  <c:v>Prognose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'Ark1'!$A$2:$A$51</c:f>
              <c:numCache>
                <c:formatCode>General</c:formatCod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numCache>
            </c:numRef>
          </c:cat>
          <c:val>
            <c:numRef>
              <c:f>'Ark1'!$C$2:$C$51</c:f>
              <c:numCache>
                <c:formatCode>General</c:formatCode>
                <c:ptCount val="50"/>
                <c:pt idx="47">
                  <c:v>146.6</c:v>
                </c:pt>
                <c:pt idx="48">
                  <c:v>154.19999999999999</c:v>
                </c:pt>
                <c:pt idx="49">
                  <c:v>166.5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E0-40A8-B820-A1EB02F0F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112416"/>
        <c:axId val="498648864"/>
      </c:lineChart>
      <c:catAx>
        <c:axId val="311166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311166576"/>
        <c:crosses val="autoZero"/>
        <c:auto val="1"/>
        <c:lblAlgn val="ctr"/>
        <c:lblOffset val="100"/>
        <c:noMultiLvlLbl val="0"/>
      </c:catAx>
      <c:valAx>
        <c:axId val="31116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311166248"/>
        <c:crosses val="autoZero"/>
        <c:crossBetween val="between"/>
      </c:valAx>
      <c:valAx>
        <c:axId val="498648864"/>
        <c:scaling>
          <c:orientation val="minMax"/>
          <c:max val="25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417112416"/>
        <c:crosses val="max"/>
        <c:crossBetween val="between"/>
      </c:valAx>
      <c:catAx>
        <c:axId val="417112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8648864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7.8937776247406874E-2"/>
          <c:y val="6.2075281757219256E-2"/>
          <c:w val="0.25837438645100103"/>
          <c:h val="0.10364657658283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3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30">
          <a:latin typeface="Calibri Light" panose="020F0302020204030204" pitchFamily="34" charset="0"/>
          <a:cs typeface="Calibri Light" panose="020F0302020204030204" pitchFamily="34" charset="0"/>
        </a:defRPr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930827919057"/>
          <c:y val="3.6180313370012866E-2"/>
          <c:w val="0.81788345459640499"/>
          <c:h val="0.86445710033314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DA3D58D-9326-43E3-911A-0703B4944252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454-4E3C-8417-D5CD46F231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2B65C4B-A044-4FD4-8C8F-9FF9482CE42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454-4E3C-8417-D5CD46F231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BCD728A-4F3D-45C6-B4E0-74F40B1ADB44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454-4E3C-8417-D5CD46F231E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7D9F40B-1059-4EDA-B800-6CEDC291E844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454-4E3C-8417-D5CD46F231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Rogaland</c:v>
                </c:pt>
                <c:pt idx="1">
                  <c:v>Hordaland</c:v>
                </c:pt>
                <c:pt idx="2">
                  <c:v>Sogn og Fjordane</c:v>
                </c:pt>
                <c:pt idx="3">
                  <c:v>Møre og Romsdal</c:v>
                </c:pt>
              </c:strCache>
            </c:strRef>
          </c:cat>
          <c:val>
            <c:numRef>
              <c:f>'Ark1'!$B$2:$B$5</c:f>
              <c:numCache>
                <c:formatCode>_ * #,##0_ ;_ * \-#,##0_ ;_ * "-"??_ ;_ @_ </c:formatCode>
                <c:ptCount val="4"/>
                <c:pt idx="0">
                  <c:v>233985</c:v>
                </c:pt>
                <c:pt idx="1">
                  <c:v>254291</c:v>
                </c:pt>
                <c:pt idx="2">
                  <c:v>54492</c:v>
                </c:pt>
                <c:pt idx="3">
                  <c:v>127060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'Ark1'!$D$2:$D$5</c15:f>
                <c15:dlblRangeCache>
                  <c:ptCount val="4"/>
                  <c:pt idx="0">
                    <c:v>8.9 %</c:v>
                  </c:pt>
                  <c:pt idx="1">
                    <c:v>9.7 %</c:v>
                  </c:pt>
                  <c:pt idx="2">
                    <c:v>2.1 %</c:v>
                  </c:pt>
                  <c:pt idx="3">
                    <c:v>4.8 %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6454-4E3C-8417-D5CD46F231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450693648"/>
        <c:axId val="450694960"/>
      </c:barChart>
      <c:barChart>
        <c:barDir val="col"/>
        <c:grouping val="clustere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Rogaland</c:v>
                </c:pt>
                <c:pt idx="1">
                  <c:v>Hordaland</c:v>
                </c:pt>
                <c:pt idx="2">
                  <c:v>Sogn og Fjordane</c:v>
                </c:pt>
                <c:pt idx="3">
                  <c:v>Møre og Romsdal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54-4E3C-8417-D5CD46F23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706112"/>
        <c:axId val="450705128"/>
      </c:barChart>
      <c:catAx>
        <c:axId val="450693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0694960"/>
        <c:crosses val="autoZero"/>
        <c:auto val="1"/>
        <c:lblAlgn val="ctr"/>
        <c:lblOffset val="100"/>
        <c:noMultiLvlLbl val="0"/>
      </c:catAx>
      <c:valAx>
        <c:axId val="45069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0693648"/>
        <c:crosses val="autoZero"/>
        <c:crossBetween val="between"/>
        <c:dispUnits>
          <c:builtInUnit val="thousands"/>
        </c:dispUnits>
      </c:valAx>
      <c:valAx>
        <c:axId val="450705128"/>
        <c:scaling>
          <c:orientation val="minMax"/>
          <c:max val="3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0706112"/>
        <c:crosses val="max"/>
        <c:crossBetween val="between"/>
      </c:valAx>
      <c:catAx>
        <c:axId val="450706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0705128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58533471153691E-2"/>
          <c:y val="4.713945464352217E-2"/>
          <c:w val="0.89549614922755771"/>
          <c:h val="0.77736093293771891"/>
        </c:manualLayout>
      </c:layout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Rogaland</c:v>
                </c:pt>
              </c:strCache>
            </c:strRef>
          </c:tx>
          <c:spPr>
            <a:ln w="38100" cap="rnd">
              <a:solidFill>
                <a:srgbClr val="7030A0">
                  <a:alpha val="6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'Ark1'!$B$1:$S$1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'Ark1'!$B$2:$S$2</c:f>
              <c:numCache>
                <c:formatCode>_ * #,##0_ ;_ * \-#,##0_ ;_ * "-"??_ ;_ @_ </c:formatCode>
                <c:ptCount val="18"/>
                <c:pt idx="0">
                  <c:v>100</c:v>
                </c:pt>
                <c:pt idx="1">
                  <c:v>102.10680752901722</c:v>
                </c:pt>
                <c:pt idx="2">
                  <c:v>102.44494158050945</c:v>
                </c:pt>
                <c:pt idx="3">
                  <c:v>103.00437968159142</c:v>
                </c:pt>
                <c:pt idx="4">
                  <c:v>104.03744265706527</c:v>
                </c:pt>
                <c:pt idx="5">
                  <c:v>104.70194549073277</c:v>
                </c:pt>
                <c:pt idx="6">
                  <c:v>107.34112667539281</c:v>
                </c:pt>
                <c:pt idx="7">
                  <c:v>109.25451815851628</c:v>
                </c:pt>
                <c:pt idx="8">
                  <c:v>110.21376796202844</c:v>
                </c:pt>
                <c:pt idx="9">
                  <c:v>111.1651443668495</c:v>
                </c:pt>
                <c:pt idx="10">
                  <c:v>112.08056272505054</c:v>
                </c:pt>
                <c:pt idx="11">
                  <c:v>113.95175108727662</c:v>
                </c:pt>
                <c:pt idx="12">
                  <c:v>115.0158497727483</c:v>
                </c:pt>
                <c:pt idx="13">
                  <c:v>115.38301395116943</c:v>
                </c:pt>
                <c:pt idx="14">
                  <c:v>115.04536065571924</c:v>
                </c:pt>
                <c:pt idx="15">
                  <c:v>112.41066850338193</c:v>
                </c:pt>
                <c:pt idx="16">
                  <c:v>109.73624173219582</c:v>
                </c:pt>
                <c:pt idx="17" formatCode="General">
                  <c:v>109.34440419861988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84-4506-B5C3-D30A4E13612C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Hordaland</c:v>
                </c:pt>
              </c:strCache>
            </c:strRef>
          </c:tx>
          <c:spPr>
            <a:ln w="38100" cap="rnd">
              <a:solidFill>
                <a:schemeClr val="tx2">
                  <a:lumMod val="50000"/>
                  <a:alpha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'Ark1'!$B$1:$S$1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'Ark1'!$B$3:$S$3</c:f>
              <c:numCache>
                <c:formatCode>_ * #,##0_ ;_ * \-#,##0_ ;_ * "-"??_ ;_ @_ </c:formatCode>
                <c:ptCount val="18"/>
                <c:pt idx="0">
                  <c:v>100</c:v>
                </c:pt>
                <c:pt idx="1">
                  <c:v>100.40931466998106</c:v>
                </c:pt>
                <c:pt idx="2">
                  <c:v>100.30068858893509</c:v>
                </c:pt>
                <c:pt idx="3">
                  <c:v>101.87239495164029</c:v>
                </c:pt>
                <c:pt idx="4">
                  <c:v>102.28307473220566</c:v>
                </c:pt>
                <c:pt idx="5">
                  <c:v>102.53008582810135</c:v>
                </c:pt>
                <c:pt idx="6">
                  <c:v>103.62815159249787</c:v>
                </c:pt>
                <c:pt idx="7">
                  <c:v>103.73828312911917</c:v>
                </c:pt>
                <c:pt idx="8">
                  <c:v>104.33673372276249</c:v>
                </c:pt>
                <c:pt idx="9">
                  <c:v>105.2692325429777</c:v>
                </c:pt>
                <c:pt idx="10">
                  <c:v>104.83395181675364</c:v>
                </c:pt>
                <c:pt idx="11">
                  <c:v>105.12137373146719</c:v>
                </c:pt>
                <c:pt idx="12">
                  <c:v>105.57317067211423</c:v>
                </c:pt>
                <c:pt idx="13">
                  <c:v>105.88599980686071</c:v>
                </c:pt>
                <c:pt idx="14">
                  <c:v>105.94128262604004</c:v>
                </c:pt>
                <c:pt idx="15">
                  <c:v>105.31594170208261</c:v>
                </c:pt>
                <c:pt idx="16">
                  <c:v>104.39971353161019</c:v>
                </c:pt>
                <c:pt idx="17" formatCode="General">
                  <c:v>104.04380297992724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84-4506-B5C3-D30A4E13612C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Sogn og Fjordane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'Ark1'!$B$1:$S$1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'Ark1'!$B$4:$S$4</c:f>
              <c:numCache>
                <c:formatCode>_ * #,##0_ ;_ * \-#,##0_ ;_ * "-"??_ ;_ @_ </c:formatCode>
                <c:ptCount val="18"/>
                <c:pt idx="0">
                  <c:v>100</c:v>
                </c:pt>
                <c:pt idx="1">
                  <c:v>99.014418455623201</c:v>
                </c:pt>
                <c:pt idx="2">
                  <c:v>98.637914851152715</c:v>
                </c:pt>
                <c:pt idx="3">
                  <c:v>98.277519535260211</c:v>
                </c:pt>
                <c:pt idx="4">
                  <c:v>96.706936826988937</c:v>
                </c:pt>
                <c:pt idx="5">
                  <c:v>95.707167423256806</c:v>
                </c:pt>
                <c:pt idx="6">
                  <c:v>93.515074372142152</c:v>
                </c:pt>
                <c:pt idx="7">
                  <c:v>92.27624032817134</c:v>
                </c:pt>
                <c:pt idx="8">
                  <c:v>90.811662480683495</c:v>
                </c:pt>
                <c:pt idx="9">
                  <c:v>91.462887379588736</c:v>
                </c:pt>
                <c:pt idx="10">
                  <c:v>91.400102837654771</c:v>
                </c:pt>
                <c:pt idx="11">
                  <c:v>90.338864494589984</c:v>
                </c:pt>
                <c:pt idx="12">
                  <c:v>89.404977803119593</c:v>
                </c:pt>
                <c:pt idx="13">
                  <c:v>89.015727342102267</c:v>
                </c:pt>
                <c:pt idx="14">
                  <c:v>88.492447247015576</c:v>
                </c:pt>
                <c:pt idx="15">
                  <c:v>88.586444845436219</c:v>
                </c:pt>
                <c:pt idx="16">
                  <c:v>89.059756463722906</c:v>
                </c:pt>
                <c:pt idx="17" formatCode="General">
                  <c:v>88.484593165360465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84-4506-B5C3-D30A4E13612C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Møre og Romsdal</c:v>
                </c:pt>
              </c:strCache>
            </c:strRef>
          </c:tx>
          <c:spPr>
            <a:ln w="38100" cap="rnd">
              <a:solidFill>
                <a:schemeClr val="tx2">
                  <a:lumMod val="60000"/>
                  <a:lumOff val="40000"/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'Ark1'!$B$1:$S$1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'Ark1'!$B$5:$S$5</c:f>
              <c:numCache>
                <c:formatCode>_ * #,##0_ ;_ * \-#,##0_ ;_ * "-"??_ ;_ @_ </c:formatCode>
                <c:ptCount val="18"/>
                <c:pt idx="0">
                  <c:v>100</c:v>
                </c:pt>
                <c:pt idx="1">
                  <c:v>99.35656211702252</c:v>
                </c:pt>
                <c:pt idx="2">
                  <c:v>99.29682775591256</c:v>
                </c:pt>
                <c:pt idx="3">
                  <c:v>98.730222591340578</c:v>
                </c:pt>
                <c:pt idx="4">
                  <c:v>98.298199100670715</c:v>
                </c:pt>
                <c:pt idx="5">
                  <c:v>98.399855835060251</c:v>
                </c:pt>
                <c:pt idx="6">
                  <c:v>98.179564616193545</c:v>
                </c:pt>
                <c:pt idx="7">
                  <c:v>98.21529687226338</c:v>
                </c:pt>
                <c:pt idx="8">
                  <c:v>97.796844163443794</c:v>
                </c:pt>
                <c:pt idx="9">
                  <c:v>98.284275052553028</c:v>
                </c:pt>
                <c:pt idx="10">
                  <c:v>98.221580685061454</c:v>
                </c:pt>
                <c:pt idx="11">
                  <c:v>97.795784179877089</c:v>
                </c:pt>
                <c:pt idx="12">
                  <c:v>97.66175961439852</c:v>
                </c:pt>
                <c:pt idx="13">
                  <c:v>97.148472955458303</c:v>
                </c:pt>
                <c:pt idx="14">
                  <c:v>97.02982997964115</c:v>
                </c:pt>
                <c:pt idx="15">
                  <c:v>96.244046801431793</c:v>
                </c:pt>
                <c:pt idx="16">
                  <c:v>95.419207697708302</c:v>
                </c:pt>
                <c:pt idx="17" formatCode="General">
                  <c:v>94.3810109013519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84-4506-B5C3-D30A4E136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166248"/>
        <c:axId val="311166576"/>
      </c:lineChart>
      <c:lineChart>
        <c:grouping val="standard"/>
        <c:varyColors val="0"/>
        <c:ser>
          <c:idx val="4"/>
          <c:order val="4"/>
          <c:tx>
            <c:strRef>
              <c:f>'Ark1'!$A$6</c:f>
              <c:strCache>
                <c:ptCount val="1"/>
                <c:pt idx="0">
                  <c:v>Vestlandet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'Ark1'!$B$1:$S$1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'Ark1'!$B$6:$S$6</c:f>
              <c:numCache>
                <c:formatCode>_ * #,##0_ ;_ * \-#,##0_ ;_ * "-"??_ ;_ @_ </c:formatCode>
                <c:ptCount val="18"/>
                <c:pt idx="0">
                  <c:v>100</c:v>
                </c:pt>
                <c:pt idx="1">
                  <c:v>100.61648661266018</c:v>
                </c:pt>
                <c:pt idx="2">
                  <c:v>100.63875923592936</c:v>
                </c:pt>
                <c:pt idx="3">
                  <c:v>101.2580294445881</c:v>
                </c:pt>
                <c:pt idx="4">
                  <c:v>101.51246432144761</c:v>
                </c:pt>
                <c:pt idx="5">
                  <c:v>101.74876535544173</c:v>
                </c:pt>
                <c:pt idx="6">
                  <c:v>102.76995835336061</c:v>
                </c:pt>
                <c:pt idx="7">
                  <c:v>103.32736384490666</c:v>
                </c:pt>
                <c:pt idx="8">
                  <c:v>103.64054032621684</c:v>
                </c:pt>
                <c:pt idx="9">
                  <c:v>104.4612169710777</c:v>
                </c:pt>
                <c:pt idx="10">
                  <c:v>104.57914588288675</c:v>
                </c:pt>
                <c:pt idx="11">
                  <c:v>105.11074038856873</c:v>
                </c:pt>
                <c:pt idx="12">
                  <c:v>105.51185713133393</c:v>
                </c:pt>
                <c:pt idx="13">
                  <c:v>105.60650126285098</c:v>
                </c:pt>
                <c:pt idx="14">
                  <c:v>105.44313508961037</c:v>
                </c:pt>
                <c:pt idx="15">
                  <c:v>104.19561864121472</c:v>
                </c:pt>
                <c:pt idx="16">
                  <c:v>102.85415818265106</c:v>
                </c:pt>
                <c:pt idx="17" formatCode="General">
                  <c:v>102.32555896900179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84-4506-B5C3-D30A4E136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450336"/>
        <c:axId val="531448368"/>
      </c:lineChart>
      <c:catAx>
        <c:axId val="31116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311166576"/>
        <c:crosses val="autoZero"/>
        <c:auto val="1"/>
        <c:lblAlgn val="ctr"/>
        <c:lblOffset val="100"/>
        <c:noMultiLvlLbl val="0"/>
      </c:catAx>
      <c:valAx>
        <c:axId val="311166576"/>
        <c:scaling>
          <c:orientation val="minMax"/>
          <c:min val="7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311166248"/>
        <c:crosses val="autoZero"/>
        <c:crossBetween val="midCat"/>
      </c:valAx>
      <c:valAx>
        <c:axId val="531448368"/>
        <c:scaling>
          <c:orientation val="minMax"/>
          <c:max val="120"/>
          <c:min val="70"/>
        </c:scaling>
        <c:delete val="0"/>
        <c:axPos val="r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531450336"/>
        <c:crosses val="max"/>
        <c:crossBetween val="midCat"/>
      </c:valAx>
      <c:catAx>
        <c:axId val="531450336"/>
        <c:scaling>
          <c:orientation val="minMax"/>
        </c:scaling>
        <c:delete val="0"/>
        <c:axPos val="t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531448368"/>
        <c:crosses val="max"/>
        <c:auto val="1"/>
        <c:lblAlgn val="ctr"/>
        <c:lblOffset val="100"/>
        <c:noMultiLvlLbl val="0"/>
      </c:catAx>
      <c:sp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3.1102885232468822E-2"/>
          <c:y val="0.90785099569933159"/>
          <c:w val="0.93316504653361676"/>
          <c:h val="8.0368345923875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3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30">
          <a:latin typeface="Calibri Light" panose="020F0302020204030204" pitchFamily="34" charset="0"/>
          <a:cs typeface="Calibri Light" panose="020F0302020204030204" pitchFamily="34" charset="0"/>
        </a:defRPr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58533471153691E-2"/>
          <c:y val="4.713945464352217E-2"/>
          <c:w val="0.89549614922755771"/>
          <c:h val="0.77736093293771891"/>
        </c:manualLayout>
      </c:layout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Rogaland</c:v>
                </c:pt>
              </c:strCache>
            </c:strRef>
          </c:tx>
          <c:spPr>
            <a:ln w="38100" cap="rnd">
              <a:solidFill>
                <a:srgbClr val="7030A0">
                  <a:alpha val="6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'Ark1'!$B$1:$T$1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'Ark1'!$B$2:$T$2</c:f>
              <c:numCache>
                <c:formatCode>General</c:formatCode>
                <c:ptCount val="19"/>
                <c:pt idx="0">
                  <c:v>100</c:v>
                </c:pt>
                <c:pt idx="1">
                  <c:v>99.983143444707196</c:v>
                </c:pt>
                <c:pt idx="2">
                  <c:v>101.15848214441272</c:v>
                </c:pt>
                <c:pt idx="3">
                  <c:v>101.49298132395134</c:v>
                </c:pt>
                <c:pt idx="4">
                  <c:v>101.93764870470929</c:v>
                </c:pt>
                <c:pt idx="5">
                  <c:v>102.40668774871796</c:v>
                </c:pt>
                <c:pt idx="6">
                  <c:v>102.82065344922282</c:v>
                </c:pt>
                <c:pt idx="7">
                  <c:v>103.70920951222608</c:v>
                </c:pt>
                <c:pt idx="8">
                  <c:v>104.53957788585436</c:v>
                </c:pt>
                <c:pt idx="9">
                  <c:v>105.15934735402513</c:v>
                </c:pt>
                <c:pt idx="10">
                  <c:v>105.70455485037617</c:v>
                </c:pt>
                <c:pt idx="11">
                  <c:v>106.35554350894022</c:v>
                </c:pt>
                <c:pt idx="12">
                  <c:v>106.64844233663287</c:v>
                </c:pt>
                <c:pt idx="13">
                  <c:v>107.41605108750463</c:v>
                </c:pt>
                <c:pt idx="14">
                  <c:v>107.95480954719268</c:v>
                </c:pt>
                <c:pt idx="15">
                  <c:v>108.31997167085747</c:v>
                </c:pt>
                <c:pt idx="16">
                  <c:v>108.21034245954435</c:v>
                </c:pt>
                <c:pt idx="17">
                  <c:v>107.71999691802574</c:v>
                </c:pt>
                <c:pt idx="18">
                  <c:v>107.30157924457021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84-4506-B5C3-D30A4E13612C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Hordaland</c:v>
                </c:pt>
              </c:strCache>
            </c:strRef>
          </c:tx>
          <c:spPr>
            <a:ln w="38100" cap="rnd">
              <a:solidFill>
                <a:schemeClr val="tx2">
                  <a:lumMod val="50000"/>
                  <a:alpha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'Ark1'!$B$1:$T$1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'Ark1'!$B$3:$T$3</c:f>
              <c:numCache>
                <c:formatCode>General</c:formatCode>
                <c:ptCount val="19"/>
                <c:pt idx="0">
                  <c:v>100</c:v>
                </c:pt>
                <c:pt idx="1">
                  <c:v>100.1529639682154</c:v>
                </c:pt>
                <c:pt idx="2">
                  <c:v>99.682840872298698</c:v>
                </c:pt>
                <c:pt idx="3">
                  <c:v>99.835779600957665</c:v>
                </c:pt>
                <c:pt idx="4">
                  <c:v>100.05015260097724</c:v>
                </c:pt>
                <c:pt idx="5">
                  <c:v>100.1559316793907</c:v>
                </c:pt>
                <c:pt idx="6">
                  <c:v>100.37165090698868</c:v>
                </c:pt>
                <c:pt idx="7">
                  <c:v>100.39563697015457</c:v>
                </c:pt>
                <c:pt idx="8">
                  <c:v>100.50333516874979</c:v>
                </c:pt>
                <c:pt idx="9">
                  <c:v>100.7056596075858</c:v>
                </c:pt>
                <c:pt idx="10">
                  <c:v>101.0710605437702</c:v>
                </c:pt>
                <c:pt idx="11">
                  <c:v>101.27286052936424</c:v>
                </c:pt>
                <c:pt idx="12">
                  <c:v>101.24753914613613</c:v>
                </c:pt>
                <c:pt idx="13">
                  <c:v>101.47766959972783</c:v>
                </c:pt>
                <c:pt idx="14">
                  <c:v>101.76224086401623</c:v>
                </c:pt>
                <c:pt idx="15">
                  <c:v>101.86169302094625</c:v>
                </c:pt>
                <c:pt idx="16">
                  <c:v>101.9347980372108</c:v>
                </c:pt>
                <c:pt idx="17">
                  <c:v>101.75367829624491</c:v>
                </c:pt>
                <c:pt idx="18">
                  <c:v>101.53748895702101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84-4506-B5C3-D30A4E13612C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Sogn og Fjordane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'Ark1'!$B$1:$T$1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'Ark1'!$B$4:$T$4</c:f>
              <c:numCache>
                <c:formatCode>General</c:formatCode>
                <c:ptCount val="19"/>
                <c:pt idx="0">
                  <c:v>100</c:v>
                </c:pt>
                <c:pt idx="1">
                  <c:v>99.447147155522458</c:v>
                </c:pt>
                <c:pt idx="2">
                  <c:v>98.708431172195958</c:v>
                </c:pt>
                <c:pt idx="3">
                  <c:v>98.091775629865666</c:v>
                </c:pt>
                <c:pt idx="4">
                  <c:v>97.504362515208882</c:v>
                </c:pt>
                <c:pt idx="5">
                  <c:v>96.720804071469715</c:v>
                </c:pt>
                <c:pt idx="6">
                  <c:v>95.67242860060837</c:v>
                </c:pt>
                <c:pt idx="7">
                  <c:v>94.430724802788163</c:v>
                </c:pt>
                <c:pt idx="8">
                  <c:v>93.3707998624091</c:v>
                </c:pt>
                <c:pt idx="9">
                  <c:v>92.334730423728729</c:v>
                </c:pt>
                <c:pt idx="10">
                  <c:v>91.748184437069042</c:v>
                </c:pt>
                <c:pt idx="11">
                  <c:v>91.150157848760983</c:v>
                </c:pt>
                <c:pt idx="12">
                  <c:v>90.334727872205178</c:v>
                </c:pt>
                <c:pt idx="13">
                  <c:v>89.57626456635856</c:v>
                </c:pt>
                <c:pt idx="14">
                  <c:v>88.779107946547015</c:v>
                </c:pt>
                <c:pt idx="15">
                  <c:v>87.969063973382703</c:v>
                </c:pt>
                <c:pt idx="16">
                  <c:v>87.443539193861454</c:v>
                </c:pt>
                <c:pt idx="17">
                  <c:v>87.288950713146349</c:v>
                </c:pt>
                <c:pt idx="18">
                  <c:v>86.645795314563188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84-4506-B5C3-D30A4E13612C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Møre og Romsdal</c:v>
                </c:pt>
              </c:strCache>
            </c:strRef>
          </c:tx>
          <c:spPr>
            <a:ln w="38100" cap="rnd">
              <a:solidFill>
                <a:schemeClr val="tx2">
                  <a:lumMod val="60000"/>
                  <a:lumOff val="40000"/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'Ark1'!$B$1:$T$1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'Ark1'!$B$5:$T$5</c:f>
              <c:numCache>
                <c:formatCode>General</c:formatCode>
                <c:ptCount val="19"/>
                <c:pt idx="0">
                  <c:v>100</c:v>
                </c:pt>
                <c:pt idx="1">
                  <c:v>99.712876362404458</c:v>
                </c:pt>
                <c:pt idx="2">
                  <c:v>99.276500014317065</c:v>
                </c:pt>
                <c:pt idx="3">
                  <c:v>98.845498433035885</c:v>
                </c:pt>
                <c:pt idx="4">
                  <c:v>98.406239342816463</c:v>
                </c:pt>
                <c:pt idx="5">
                  <c:v>97.836298172225938</c:v>
                </c:pt>
                <c:pt idx="6">
                  <c:v>97.237174731917932</c:v>
                </c:pt>
                <c:pt idx="7">
                  <c:v>96.547417883348814</c:v>
                </c:pt>
                <c:pt idx="8">
                  <c:v>95.94460163169056</c:v>
                </c:pt>
                <c:pt idx="9">
                  <c:v>95.453773603235007</c:v>
                </c:pt>
                <c:pt idx="10">
                  <c:v>95.256635304547544</c:v>
                </c:pt>
                <c:pt idx="11">
                  <c:v>95.043242249633352</c:v>
                </c:pt>
                <c:pt idx="12">
                  <c:v>94.799667414345166</c:v>
                </c:pt>
                <c:pt idx="13">
                  <c:v>94.58437114635565</c:v>
                </c:pt>
                <c:pt idx="14">
                  <c:v>94.281085877725616</c:v>
                </c:pt>
                <c:pt idx="15">
                  <c:v>94.025876205396386</c:v>
                </c:pt>
                <c:pt idx="16">
                  <c:v>93.711918144035138</c:v>
                </c:pt>
                <c:pt idx="17">
                  <c:v>93.266509411128752</c:v>
                </c:pt>
                <c:pt idx="18">
                  <c:v>92.8119645065523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84-4506-B5C3-D30A4E136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166248"/>
        <c:axId val="311166576"/>
      </c:lineChart>
      <c:lineChart>
        <c:grouping val="standard"/>
        <c:varyColors val="0"/>
        <c:ser>
          <c:idx val="4"/>
          <c:order val="4"/>
          <c:tx>
            <c:strRef>
              <c:f>'Ark1'!$A$6</c:f>
              <c:strCache>
                <c:ptCount val="1"/>
                <c:pt idx="0">
                  <c:v>Vestlandet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'Ark1'!$B$1:$T$1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'Ark1'!$B$6:$T$6</c:f>
              <c:numCache>
                <c:formatCode>General</c:formatCode>
                <c:ptCount val="19"/>
                <c:pt idx="0">
                  <c:v>100</c:v>
                </c:pt>
                <c:pt idx="1">
                  <c:v>99.940461583165074</c:v>
                </c:pt>
                <c:pt idx="2">
                  <c:v>99.982263292704403</c:v>
                </c:pt>
                <c:pt idx="3">
                  <c:v>99.999735569303397</c:v>
                </c:pt>
                <c:pt idx="4">
                  <c:v>100.07672557290579</c:v>
                </c:pt>
                <c:pt idx="5">
                  <c:v>100.07517197084759</c:v>
                </c:pt>
                <c:pt idx="6">
                  <c:v>100.0664639917042</c:v>
                </c:pt>
                <c:pt idx="7">
                  <c:v>100.10161278102558</c:v>
                </c:pt>
                <c:pt idx="8">
                  <c:v>100.18456672804056</c:v>
                </c:pt>
                <c:pt idx="9">
                  <c:v>100.26094957808269</c:v>
                </c:pt>
                <c:pt idx="10">
                  <c:v>100.47788356323026</c:v>
                </c:pt>
                <c:pt idx="11">
                  <c:v>100.66297482990298</c:v>
                </c:pt>
                <c:pt idx="12">
                  <c:v>100.62099152352792</c:v>
                </c:pt>
                <c:pt idx="13">
                  <c:v>100.83897661746539</c:v>
                </c:pt>
                <c:pt idx="14">
                  <c:v>100.98167224167953</c:v>
                </c:pt>
                <c:pt idx="15">
                  <c:v>101.00786112924006</c:v>
                </c:pt>
                <c:pt idx="16">
                  <c:v>100.88537746354224</c:v>
                </c:pt>
                <c:pt idx="17">
                  <c:v>100.55172206624165</c:v>
                </c:pt>
                <c:pt idx="18">
                  <c:v>100.18079474888589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84-4506-B5C3-D30A4E136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450336"/>
        <c:axId val="531448368"/>
      </c:lineChart>
      <c:catAx>
        <c:axId val="31116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311166576"/>
        <c:crosses val="autoZero"/>
        <c:auto val="1"/>
        <c:lblAlgn val="ctr"/>
        <c:lblOffset val="100"/>
        <c:noMultiLvlLbl val="0"/>
      </c:catAx>
      <c:valAx>
        <c:axId val="311166576"/>
        <c:scaling>
          <c:orientation val="minMax"/>
          <c:min val="7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311166248"/>
        <c:crosses val="autoZero"/>
        <c:crossBetween val="midCat"/>
      </c:valAx>
      <c:valAx>
        <c:axId val="531448368"/>
        <c:scaling>
          <c:orientation val="minMax"/>
          <c:max val="115"/>
          <c:min val="70"/>
        </c:scaling>
        <c:delete val="0"/>
        <c:axPos val="r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531450336"/>
        <c:crosses val="max"/>
        <c:crossBetween val="midCat"/>
      </c:valAx>
      <c:catAx>
        <c:axId val="531450336"/>
        <c:scaling>
          <c:orientation val="minMax"/>
        </c:scaling>
        <c:delete val="0"/>
        <c:axPos val="t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531448368"/>
        <c:crosses val="max"/>
        <c:auto val="1"/>
        <c:lblAlgn val="ctr"/>
        <c:lblOffset val="100"/>
        <c:noMultiLvlLbl val="0"/>
      </c:catAx>
      <c:sp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3.1102885232468822E-2"/>
          <c:y val="0.90785099569933159"/>
          <c:w val="0.93316504653361676"/>
          <c:h val="8.0368345923875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3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30">
          <a:latin typeface="Calibri Light" panose="020F0302020204030204" pitchFamily="34" charset="0"/>
          <a:cs typeface="Calibri Light" panose="020F0302020204030204" pitchFamily="34" charset="0"/>
        </a:defRPr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38372541457768E-2"/>
          <c:y val="3.1837100569414592E-2"/>
          <c:w val="0.89819896693399237"/>
          <c:h val="0.88684336514856732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Vekst 2014-2016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1AD566-D024-4F97-BDE0-76ED8317B559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96E02FEC-9112-440F-888B-1B400B2892F7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2A9-4165-AF4B-D08E2DBC52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DA0E3D6-1BCD-4102-B43A-9B9F6E7F5904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7EACDAF0-C8CF-4793-9BB5-07AFD8D56029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2A9-4165-AF4B-D08E2DBC5230}"/>
                </c:ext>
              </c:extLst>
            </c:dLbl>
            <c:dLbl>
              <c:idx val="2"/>
              <c:layout>
                <c:manualLayout>
                  <c:x val="1.055537166994118E-3"/>
                  <c:y val="-3.1027492844118935E-3"/>
                </c:manualLayout>
              </c:layout>
              <c:tx>
                <c:rich>
                  <a:bodyPr/>
                  <a:lstStyle/>
                  <a:p>
                    <a:fld id="{D0C6112C-E2FC-40B9-8B1A-481860F50AD6}" type="CELLRANGE">
                      <a:rPr lang="en-US" baseline="0"/>
                      <a:pPr/>
                      <a:t>[CELLEOMRÅDE]</a:t>
                    </a:fld>
                    <a:r>
                      <a:rPr lang="en-US" baseline="0"/>
                      <a:t>
</a:t>
                    </a:r>
                    <a:fld id="{3D2522FA-C752-468E-A543-84FF707B3726}" type="BUBBLESIZE">
                      <a:rPr lang="en-US" baseline="0"/>
                      <a:pPr/>
                      <a:t>[BOBLESTØRRELSE]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2A9-4165-AF4B-D08E2DBC52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EE96692-E010-4DAF-BCA5-1BA6993FF7A9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25638A54-0F21-433D-95EA-233D2487708A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2A9-4165-AF4B-D08E2DBC523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b-N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Sheet1!$A$2:$A$5</c:f>
              <c:numCache>
                <c:formatCode>0.00</c:formatCode>
                <c:ptCount val="4"/>
                <c:pt idx="0">
                  <c:v>1.6309751990087442</c:v>
                </c:pt>
                <c:pt idx="1">
                  <c:v>2.1677563367395969</c:v>
                </c:pt>
                <c:pt idx="2">
                  <c:v>3.2757792060638922</c:v>
                </c:pt>
                <c:pt idx="3">
                  <c:v>1.3750677778503335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-9.3601857403599054E-3</c:v>
                </c:pt>
                <c:pt idx="1">
                  <c:v>-9.1330428159633215E-2</c:v>
                </c:pt>
                <c:pt idx="2">
                  <c:v>-0.12570767694882623</c:v>
                </c:pt>
                <c:pt idx="3">
                  <c:v>-3.123460768797226E-2</c:v>
                </c:pt>
              </c:numCache>
            </c:numRef>
          </c:yVal>
          <c:bubbleSize>
            <c:numRef>
              <c:f>Sheet1!$D$2:$D$5</c:f>
              <c:numCache>
                <c:formatCode>General</c:formatCode>
                <c:ptCount val="4"/>
                <c:pt idx="0">
                  <c:v>2.5350046911408172E-2</c:v>
                </c:pt>
                <c:pt idx="1">
                  <c:v>2.8859052763545365E-2</c:v>
                </c:pt>
                <c:pt idx="2">
                  <c:v>9.4253718359190164E-2</c:v>
                </c:pt>
                <c:pt idx="3">
                  <c:v>1.099369257011101E-2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Sheet1!$C$2:$C$5</c15:f>
                <c15:dlblRangeCache>
                  <c:ptCount val="4"/>
                  <c:pt idx="0">
                    <c:v>Marin</c:v>
                  </c:pt>
                  <c:pt idx="1">
                    <c:v>Maritim</c:v>
                  </c:pt>
                  <c:pt idx="2">
                    <c:v>Petroleum</c:v>
                  </c:pt>
                  <c:pt idx="3">
                    <c:v>Fornybar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32A9-4165-AF4B-D08E2DBC5230}"/>
            </c:ext>
          </c:extLst>
        </c:ser>
        <c:ser>
          <c:idx val="1"/>
          <c:order val="1"/>
          <c:tx>
            <c:v>2015</c:v>
          </c:tx>
          <c:spPr>
            <a:solidFill>
              <a:schemeClr val="tx2">
                <a:lumMod val="60000"/>
                <a:lumOff val="40000"/>
                <a:alpha val="50000"/>
              </a:schemeClr>
            </a:solidFill>
            <a:ln>
              <a:solidFill>
                <a:schemeClr val="tx2">
                  <a:alpha val="5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33DA27B-6503-4866-BBA8-A9216267F0CF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08FF7ECB-4488-49B4-B771-05ADE3491169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2FB-410D-B7F5-3A3BE6C547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D25B979-169B-4222-BC56-67BA64F791F0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CEE50A5C-5E16-4A39-B145-F0CBAC25470D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2FB-410D-B7F5-3A3BE6C547E6}"/>
                </c:ext>
              </c:extLst>
            </c:dLbl>
            <c:dLbl>
              <c:idx val="2"/>
              <c:layout>
                <c:manualLayout>
                  <c:x val="-3.01599399959309E-4"/>
                  <c:y val="-6.7773578755436943E-3"/>
                </c:manualLayout>
              </c:layout>
              <c:tx>
                <c:rich>
                  <a:bodyPr/>
                  <a:lstStyle/>
                  <a:p>
                    <a:fld id="{7135DC55-3181-4046-A1C6-9D9B69E7F83A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C8AA8BD7-F4FF-4E8A-9FA1-6DDF13C56B62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2FB-410D-B7F5-3A3BE6C547E6}"/>
                </c:ext>
              </c:extLst>
            </c:dLbl>
            <c:dLbl>
              <c:idx val="3"/>
              <c:layout>
                <c:manualLayout>
                  <c:x val="-9.4183370734655089E-2"/>
                  <c:y val="-0.10727190310784245"/>
                </c:manualLayout>
              </c:layout>
              <c:tx>
                <c:rich>
                  <a:bodyPr/>
                  <a:lstStyle/>
                  <a:p>
                    <a:fld id="{08BA6FE5-779E-4535-AEC3-39054D765626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313FFF6A-04ED-4757-B2A4-9BBC8D205658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2969594091907031E-2"/>
                      <c:h val="5.829236739974125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2FB-410D-B7F5-3A3BE6C547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b-N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Sheet1!$A$12:$A$15</c:f>
              <c:numCache>
                <c:formatCode>General</c:formatCode>
                <c:ptCount val="4"/>
                <c:pt idx="0">
                  <c:v>1.63</c:v>
                </c:pt>
                <c:pt idx="1">
                  <c:v>2.23</c:v>
                </c:pt>
                <c:pt idx="2">
                  <c:v>1.42</c:v>
                </c:pt>
                <c:pt idx="3">
                  <c:v>3.26</c:v>
                </c:pt>
              </c:numCache>
            </c:numRef>
          </c:xVal>
          <c:yVal>
            <c:numRef>
              <c:f>Sheet1!$B$12:$B$15</c:f>
              <c:numCache>
                <c:formatCode>0.00%</c:formatCode>
                <c:ptCount val="4"/>
                <c:pt idx="0">
                  <c:v>0.113</c:v>
                </c:pt>
                <c:pt idx="1">
                  <c:v>-3.5999999999999997E-2</c:v>
                </c:pt>
                <c:pt idx="2">
                  <c:v>6.0999999999999999E-2</c:v>
                </c:pt>
                <c:pt idx="3">
                  <c:v>-8.7999999999999995E-2</c:v>
                </c:pt>
              </c:numCache>
            </c:numRef>
          </c:yVal>
          <c:bubbleSize>
            <c:numRef>
              <c:f>Sheet1!$D$12:$D$15</c:f>
              <c:numCache>
                <c:formatCode>0.00%</c:formatCode>
                <c:ptCount val="4"/>
                <c:pt idx="0">
                  <c:v>2.5999999999999999E-2</c:v>
                </c:pt>
                <c:pt idx="1">
                  <c:v>3.5000000000000003E-2</c:v>
                </c:pt>
                <c:pt idx="2">
                  <c:v>1.2E-2</c:v>
                </c:pt>
                <c:pt idx="3">
                  <c:v>0.123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Sheet1!$C$12:$C$15</c15:f>
                <c15:dlblRangeCache>
                  <c:ptCount val="4"/>
                  <c:pt idx="0">
                    <c:v>Marin</c:v>
                  </c:pt>
                  <c:pt idx="1">
                    <c:v>Maritim</c:v>
                  </c:pt>
                  <c:pt idx="2">
                    <c:v>Fornybar</c:v>
                  </c:pt>
                  <c:pt idx="3">
                    <c:v>Petroleum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62FB-410D-B7F5-3A3BE6C54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sizeRepresents val="w"/>
        <c:axId val="813366431"/>
        <c:axId val="1062108271"/>
      </c:bubbleChart>
      <c:valAx>
        <c:axId val="813366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nb-NO" sz="1100" dirty="0"/>
                  <a:t>Relativ sysselsettingsandel på Vestlandet</a:t>
                </a:r>
              </a:p>
            </c:rich>
          </c:tx>
          <c:layout>
            <c:manualLayout>
              <c:xMode val="edge"/>
              <c:yMode val="edge"/>
              <c:x val="0.28130150526402092"/>
              <c:y val="0.94196636481241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nb-N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1062108271"/>
        <c:crosses val="autoZero"/>
        <c:crossBetween val="midCat"/>
      </c:valAx>
      <c:valAx>
        <c:axId val="106210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nb-NO" sz="1100" dirty="0"/>
                  <a:t>Sysselsettingsvekst</a:t>
                </a:r>
                <a:r>
                  <a:rPr lang="nb-NO" sz="1100" baseline="0" dirty="0"/>
                  <a:t> </a:t>
                </a:r>
                <a:r>
                  <a:rPr lang="nb-NO" sz="1100" dirty="0"/>
                  <a:t>2013-2015</a:t>
                </a:r>
              </a:p>
            </c:rich>
          </c:tx>
          <c:layout>
            <c:manualLayout>
              <c:xMode val="edge"/>
              <c:yMode val="edge"/>
              <c:x val="3.0852294639413806E-3"/>
              <c:y val="0.360879689521345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nb-N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813366431"/>
        <c:crossesAt val="1"/>
        <c:crossBetween val="midCat"/>
      </c:valAx>
      <c:sp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38372541457768E-2"/>
          <c:y val="3.1837100569414592E-2"/>
          <c:w val="0.89819896693399237"/>
          <c:h val="0.88684336514856732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Vekst 2014-2015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83B-4DE7-9342-86656FDBFFB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E983885-C8BC-4D15-ABEA-DCF2BFF5FC4B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90DC28F0-52D8-4095-A19A-82CBE250471B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2A9-4165-AF4B-D08E2DBC52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F8060C9-9684-4E99-B53A-6478C2D2999D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5E680F04-7A39-4A20-A882-43893462B108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2A9-4165-AF4B-D08E2DBC52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337F9BB-78EB-4213-AECF-6CC1D9BABF41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F4325868-0D40-4067-8DE5-299FEDA230AC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2A9-4165-AF4B-D08E2DBC52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8E772B4-3E09-4B28-A63D-EE04FFA20D94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65C01043-2155-4360-A81F-99FDAD737182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2A9-4165-AF4B-D08E2DBC523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A775C9B-A873-45B1-B360-9C528F0BFB37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587B052F-8447-4EE9-B823-20803413244E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83B-4DE7-9342-86656FDBFFB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b-N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Sheet1!$A$2:$A$6</c:f>
              <c:numCache>
                <c:formatCode>_(* #,##0.00_);_(* \(#,##0.00\);_(* "-"??_);_(@_)</c:formatCode>
                <c:ptCount val="5"/>
                <c:pt idx="0">
                  <c:v>1.7292306759822322</c:v>
                </c:pt>
                <c:pt idx="1">
                  <c:v>1.1460678471355212</c:v>
                </c:pt>
                <c:pt idx="2">
                  <c:v>3.2053136223957375</c:v>
                </c:pt>
                <c:pt idx="3">
                  <c:v>0.4233481602952564</c:v>
                </c:pt>
                <c:pt idx="4">
                  <c:v>0.62588281812435864</c:v>
                </c:pt>
              </c:numCache>
            </c:numRef>
          </c:xVal>
          <c:yVal>
            <c:numRef>
              <c:f>Sheet1!$B$2:$B$6</c:f>
              <c:numCache>
                <c:formatCode>0%</c:formatCode>
                <c:ptCount val="5"/>
                <c:pt idx="0">
                  <c:v>-6.6905341292049059E-2</c:v>
                </c:pt>
                <c:pt idx="1">
                  <c:v>-0.15097380426186924</c:v>
                </c:pt>
                <c:pt idx="2">
                  <c:v>-0.15156157420275485</c:v>
                </c:pt>
                <c:pt idx="3">
                  <c:v>-3.2607082616492589E-2</c:v>
                </c:pt>
                <c:pt idx="4">
                  <c:v>-9.615133622972627E-2</c:v>
                </c:pt>
              </c:numCache>
            </c:numRef>
          </c:yVal>
          <c:bubbleSize>
            <c:numRef>
              <c:f>Sheet1!$D$2:$D$6</c:f>
              <c:numCache>
                <c:formatCode>0%</c:formatCode>
                <c:ptCount val="5"/>
                <c:pt idx="0">
                  <c:v>7.9495724621793468E-2</c:v>
                </c:pt>
                <c:pt idx="1">
                  <c:v>5.2686720886458073E-2</c:v>
                </c:pt>
                <c:pt idx="2">
                  <c:v>0.14735381033401987</c:v>
                </c:pt>
                <c:pt idx="3">
                  <c:v>1.9462047046359694E-2</c:v>
                </c:pt>
                <c:pt idx="4">
                  <c:v>2.8772915520287295E-2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Sheet1!$C$2:$C$6</c15:f>
                <c15:dlblRangeCache>
                  <c:ptCount val="5"/>
                  <c:pt idx="0">
                    <c:v>Hordaland</c:v>
                  </c:pt>
                  <c:pt idx="1">
                    <c:v>Møre og Romsdal</c:v>
                  </c:pt>
                  <c:pt idx="2">
                    <c:v>Rogaland</c:v>
                  </c:pt>
                  <c:pt idx="3">
                    <c:v>Sogn og Fjordane</c:v>
                  </c:pt>
                  <c:pt idx="4">
                    <c:v>Landet for øvrig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32A9-4165-AF4B-D08E2DBC5230}"/>
            </c:ext>
          </c:extLst>
        </c:ser>
        <c:ser>
          <c:idx val="1"/>
          <c:order val="1"/>
          <c:tx>
            <c:strRef>
              <c:f>Sheet1!$B$14</c:f>
              <c:strCache>
                <c:ptCount val="1"/>
                <c:pt idx="0">
                  <c:v>Vekst 2013-2015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 w="3175">
              <a:solidFill>
                <a:schemeClr val="accent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288D5DA-8E55-43D0-B919-6B78CDB44B8C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84897E2D-AFB1-44D4-92C3-C46725625E78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49B-4FC8-A422-B484E6B3AE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388FB0-9E2F-497B-8732-BBCF01524FCF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27F0B40E-7748-405B-85DE-4BB7BE0FB464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49B-4FC8-A422-B484E6B3AEB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BDBB811-127C-4703-AD17-884080D38342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8964AF66-44F6-4863-8CD3-D732F5A4DA52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49B-4FC8-A422-B484E6B3AEB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2ED46F2-7FCC-487D-AAE0-F4FF9840C1FC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C134D704-7711-4EB8-9FF1-42890231D038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49B-4FC8-A422-B484E6B3AEB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D6A3FD-B03E-4403-9E2B-DBF09E25679C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F7D46E1B-4D51-45E2-A18C-677BBDC30456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49B-4FC8-A422-B484E6B3AEB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b-N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Sheet1!$A$15:$A$19</c:f>
              <c:numCache>
                <c:formatCode>General</c:formatCode>
                <c:ptCount val="5"/>
                <c:pt idx="0">
                  <c:v>1.7</c:v>
                </c:pt>
                <c:pt idx="1">
                  <c:v>1.24</c:v>
                </c:pt>
                <c:pt idx="2">
                  <c:v>3.14</c:v>
                </c:pt>
                <c:pt idx="3">
                  <c:v>0.39</c:v>
                </c:pt>
                <c:pt idx="4">
                  <c:v>0.61</c:v>
                </c:pt>
              </c:numCache>
            </c:numRef>
          </c:xVal>
          <c:yVal>
            <c:numRef>
              <c:f>Sheet1!$B$15:$B$19</c:f>
              <c:numCache>
                <c:formatCode>0.00%</c:formatCode>
                <c:ptCount val="5"/>
                <c:pt idx="0">
                  <c:v>-2.4E-2</c:v>
                </c:pt>
                <c:pt idx="1">
                  <c:v>-0.08</c:v>
                </c:pt>
                <c:pt idx="2">
                  <c:v>-0.121</c:v>
                </c:pt>
                <c:pt idx="3">
                  <c:v>-0.02</c:v>
                </c:pt>
                <c:pt idx="4">
                  <c:v>-9.1999999999999998E-2</c:v>
                </c:pt>
              </c:numCache>
            </c:numRef>
          </c:yVal>
          <c:bubbleSize>
            <c:numRef>
              <c:f>Sheet1!$D$15:$D$19</c:f>
              <c:numCache>
                <c:formatCode>0.00%</c:formatCode>
                <c:ptCount val="5"/>
                <c:pt idx="0">
                  <c:v>9.0999999999999998E-2</c:v>
                </c:pt>
                <c:pt idx="1">
                  <c:v>7.3999999999999996E-2</c:v>
                </c:pt>
                <c:pt idx="2">
                  <c:v>0.20300000000000001</c:v>
                </c:pt>
                <c:pt idx="3">
                  <c:v>2.1000000000000001E-2</c:v>
                </c:pt>
                <c:pt idx="4">
                  <c:v>3.5999999999999997E-2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Sheet1!$C$15:$C$19</c15:f>
                <c15:dlblRangeCache>
                  <c:ptCount val="5"/>
                  <c:pt idx="0">
                    <c:v>Hordaland</c:v>
                  </c:pt>
                  <c:pt idx="1">
                    <c:v>Møre og Romsdal</c:v>
                  </c:pt>
                  <c:pt idx="2">
                    <c:v>Rogaland</c:v>
                  </c:pt>
                  <c:pt idx="3">
                    <c:v>Sogn og Fjordane</c:v>
                  </c:pt>
                  <c:pt idx="4">
                    <c:v>Landet for øvrig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C49B-4FC8-A422-B484E6B3A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sizeRepresents val="w"/>
        <c:axId val="813366431"/>
        <c:axId val="1062108271"/>
      </c:bubbleChart>
      <c:valAx>
        <c:axId val="813366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nb-NO" sz="1100" dirty="0"/>
                  <a:t>Relativ sysselsettingsandel</a:t>
                </a:r>
                <a:r>
                  <a:rPr lang="nb-NO" sz="1100" baseline="0" dirty="0"/>
                  <a:t> i fylket</a:t>
                </a:r>
                <a:endParaRPr lang="nb-NO" sz="1100" dirty="0"/>
              </a:p>
            </c:rich>
          </c:tx>
          <c:layout>
            <c:manualLayout>
              <c:xMode val="edge"/>
              <c:yMode val="edge"/>
              <c:x val="0.28130150526402092"/>
              <c:y val="0.94196636481241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nb-N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1062108271"/>
        <c:crosses val="autoZero"/>
        <c:crossBetween val="midCat"/>
      </c:valAx>
      <c:valAx>
        <c:axId val="106210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nb-NO" sz="1100" dirty="0"/>
                  <a:t>Sysselsettingsvekst 2013-2015</a:t>
                </a:r>
              </a:p>
            </c:rich>
          </c:tx>
          <c:layout>
            <c:manualLayout>
              <c:xMode val="edge"/>
              <c:yMode val="edge"/>
              <c:x val="3.0852294639413806E-3"/>
              <c:y val="0.360879689521345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nb-N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813366431"/>
        <c:crossesAt val="1"/>
        <c:crossBetween val="midCat"/>
      </c:valAx>
      <c:sp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38372541457768E-2"/>
          <c:y val="3.1837100569414592E-2"/>
          <c:w val="0.89819896693399237"/>
          <c:h val="0.88684336514856732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Vekst 2014-2016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4BE-4725-B42E-D80A8BEC28E4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BE-4725-B42E-D80A8BEC28E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EBFCD15-CB76-4CCA-97D8-65505A49A2DB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C10A978D-7651-4719-B590-C37FE52BB839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2A9-4165-AF4B-D08E2DBC52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59E3C66-7926-4C55-B8CE-C2DA287CE8C3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B5C14C42-7C00-4A41-9ACC-8E88F2991697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2A9-4165-AF4B-D08E2DBC52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033C855-C8AB-435D-8A92-2A96791A0C6B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8131495B-4510-480C-BB5C-34AF6AD9F363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2A9-4165-AF4B-D08E2DBC52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753D12A-269D-496B-960E-47029A6E0F2D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F3998310-AB70-41BB-B765-E18E40C8CE81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2A9-4165-AF4B-D08E2DBC523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AABCC0B-92FD-4265-B82D-3F9BA408D48C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8234DF67-3D4B-4352-92C9-29A687698E40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4BE-4725-B42E-D80A8BEC28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BE-4725-B42E-D80A8BEC28E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b-N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Sheet1!$A$2:$A$7</c:f>
              <c:numCache>
                <c:formatCode>_(* #,##0.00_);_(* \(#,##0.00\);_(* "-"??_);_(@_)</c:formatCode>
                <c:ptCount val="6"/>
                <c:pt idx="0">
                  <c:v>1.4715706820824599</c:v>
                </c:pt>
                <c:pt idx="1">
                  <c:v>3.0699858396036968</c:v>
                </c:pt>
                <c:pt idx="2">
                  <c:v>1.0189810387918463</c:v>
                </c:pt>
                <c:pt idx="3">
                  <c:v>2.1833799188067831</c:v>
                </c:pt>
                <c:pt idx="4">
                  <c:v>0.7652771049048267</c:v>
                </c:pt>
                <c:pt idx="5" formatCode="General">
                  <c:v>1</c:v>
                </c:pt>
              </c:numCache>
            </c:numRef>
          </c:xVal>
          <c:yVal>
            <c:numRef>
              <c:f>Sheet1!$B$2:$B$7</c:f>
              <c:numCache>
                <c:formatCode>0%</c:formatCode>
                <c:ptCount val="6"/>
                <c:pt idx="0">
                  <c:v>-0.13235684629777422</c:v>
                </c:pt>
                <c:pt idx="1">
                  <c:v>-6.6194944485283957E-2</c:v>
                </c:pt>
                <c:pt idx="2">
                  <c:v>-0.10232450715534303</c:v>
                </c:pt>
                <c:pt idx="3">
                  <c:v>1.812768547331256E-3</c:v>
                </c:pt>
                <c:pt idx="4">
                  <c:v>-3.034378436545071E-2</c:v>
                </c:pt>
                <c:pt idx="5" formatCode="General">
                  <c:v>0</c:v>
                </c:pt>
              </c:numCache>
            </c:numRef>
          </c:yVal>
          <c:bubbleSize>
            <c:numRef>
              <c:f>Sheet1!$D$2:$D$7</c:f>
              <c:numCache>
                <c:formatCode>0%</c:formatCode>
                <c:ptCount val="6"/>
                <c:pt idx="0">
                  <c:v>2.5599649199736899E-2</c:v>
                </c:pt>
                <c:pt idx="1">
                  <c:v>5.3405902617466347E-2</c:v>
                </c:pt>
                <c:pt idx="2">
                  <c:v>1.7726336527267843E-2</c:v>
                </c:pt>
                <c:pt idx="3">
                  <c:v>3.7982382138863277E-2</c:v>
                </c:pt>
                <c:pt idx="4">
                  <c:v>1.3312867444756581E-2</c:v>
                </c:pt>
                <c:pt idx="5" formatCode="General">
                  <c:v>0.123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Sheet1!$C$2:$C$7</c15:f>
                <c15:dlblRangeCache>
                  <c:ptCount val="6"/>
                  <c:pt idx="0">
                    <c:v>Hordaland</c:v>
                  </c:pt>
                  <c:pt idx="1">
                    <c:v>Møre og Romsdal</c:v>
                  </c:pt>
                  <c:pt idx="2">
                    <c:v>Rogaland</c:v>
                  </c:pt>
                  <c:pt idx="3">
                    <c:v>Sogn og Fjordane</c:v>
                  </c:pt>
                  <c:pt idx="4">
                    <c:v>Landet for øvrig</c:v>
                  </c:pt>
                  <c:pt idx="5">
                    <c:v>Hjelp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32A9-4165-AF4B-D08E2DBC5230}"/>
            </c:ext>
          </c:extLst>
        </c:ser>
        <c:ser>
          <c:idx val="1"/>
          <c:order val="1"/>
          <c:tx>
            <c:strRef>
              <c:f>Sheet1!$B$15</c:f>
              <c:strCache>
                <c:ptCount val="1"/>
                <c:pt idx="0">
                  <c:v>Vekst 2013-2015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 w="3175">
              <a:solidFill>
                <a:schemeClr val="accent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20CB3A-06DC-4A96-9D48-CDB39B2B10FB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55099682-5BA5-4EB9-99E4-0197303D33F2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7D3-4034-8A55-DAF9F5A0B99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EA299F1-7A4A-414E-927A-765FAE62C2D4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D67325AE-AEE8-45D7-9B2B-FF0D97196509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57D3-4034-8A55-DAF9F5A0B99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F540331-68EC-403F-BCCC-10B2150E8B90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FEB735E9-FFC4-4830-B5EF-5E8B233E0FC7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7D3-4034-8A55-DAF9F5A0B99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44BE895-0B65-49B7-9880-3FDC1297547E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1E8E51B9-49B7-4C31-8FE6-A30769688E0E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57D3-4034-8A55-DAF9F5A0B99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BADB0DF-BC81-47B0-A0BC-C6F0713D1A6A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C057DD61-166D-4B9E-A946-D9E27C923271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7D3-4034-8A55-DAF9F5A0B99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b-N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Sheet1!$A$16:$A$20</c:f>
              <c:numCache>
                <c:formatCode>General</c:formatCode>
                <c:ptCount val="5"/>
                <c:pt idx="0">
                  <c:v>1.4</c:v>
                </c:pt>
                <c:pt idx="1">
                  <c:v>2.66</c:v>
                </c:pt>
                <c:pt idx="2">
                  <c:v>0.62</c:v>
                </c:pt>
                <c:pt idx="3">
                  <c:v>2.08</c:v>
                </c:pt>
                <c:pt idx="4">
                  <c:v>0.85</c:v>
                </c:pt>
              </c:numCache>
            </c:numRef>
          </c:xVal>
          <c:yVal>
            <c:numRef>
              <c:f>Sheet1!$B$16:$B$20</c:f>
              <c:numCache>
                <c:formatCode>0.00%</c:formatCode>
                <c:ptCount val="5"/>
                <c:pt idx="0">
                  <c:v>-8.4000000000000005E-2</c:v>
                </c:pt>
                <c:pt idx="1">
                  <c:v>-1.9E-2</c:v>
                </c:pt>
                <c:pt idx="2">
                  <c:v>-2.8000000000000001E-2</c:v>
                </c:pt>
                <c:pt idx="3">
                  <c:v>6.0999999999999999E-2</c:v>
                </c:pt>
                <c:pt idx="4">
                  <c:v>-8.6999999999999994E-2</c:v>
                </c:pt>
              </c:numCache>
            </c:numRef>
          </c:yVal>
          <c:bubbleSize>
            <c:numRef>
              <c:f>Sheet1!$D$16:$D$20</c:f>
              <c:numCache>
                <c:formatCode>0.00%</c:formatCode>
                <c:ptCount val="5"/>
                <c:pt idx="0">
                  <c:v>3.4000000000000002E-2</c:v>
                </c:pt>
                <c:pt idx="1">
                  <c:v>6.2E-2</c:v>
                </c:pt>
                <c:pt idx="2">
                  <c:v>2.1999999999999999E-2</c:v>
                </c:pt>
                <c:pt idx="3">
                  <c:v>3.7999999999999999E-2</c:v>
                </c:pt>
                <c:pt idx="4">
                  <c:v>1.4E-2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Sheet1!$C$16:$C$20</c15:f>
                <c15:dlblRangeCache>
                  <c:ptCount val="5"/>
                  <c:pt idx="0">
                    <c:v>Hordaland</c:v>
                  </c:pt>
                  <c:pt idx="1">
                    <c:v>Møre og Romsdal</c:v>
                  </c:pt>
                  <c:pt idx="2">
                    <c:v>Rogaland</c:v>
                  </c:pt>
                  <c:pt idx="3">
                    <c:v>Sogn og Fjordane</c:v>
                  </c:pt>
                  <c:pt idx="4">
                    <c:v>Landet for øvrig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7D3-4034-8A55-DAF9F5A0B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sizeRepresents val="w"/>
        <c:axId val="813366431"/>
        <c:axId val="1062108271"/>
      </c:bubbleChart>
      <c:valAx>
        <c:axId val="813366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nb-NO" sz="1100" dirty="0"/>
                  <a:t>Relativ sysselsettingsandel</a:t>
                </a:r>
                <a:r>
                  <a:rPr lang="nb-NO" sz="1100" baseline="0" dirty="0"/>
                  <a:t> i fylket</a:t>
                </a:r>
                <a:endParaRPr lang="nb-NO" sz="1100" dirty="0"/>
              </a:p>
            </c:rich>
          </c:tx>
          <c:layout>
            <c:manualLayout>
              <c:xMode val="edge"/>
              <c:yMode val="edge"/>
              <c:x val="0.28130150526402092"/>
              <c:y val="0.94196636481241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nb-N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1062108271"/>
        <c:crosses val="autoZero"/>
        <c:crossBetween val="midCat"/>
      </c:valAx>
      <c:valAx>
        <c:axId val="106210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nb-NO" sz="1100" dirty="0"/>
                  <a:t>Sysselsettingsvekst 2013-2015</a:t>
                </a:r>
              </a:p>
            </c:rich>
          </c:tx>
          <c:layout>
            <c:manualLayout>
              <c:xMode val="edge"/>
              <c:yMode val="edge"/>
              <c:x val="3.0852294639413806E-3"/>
              <c:y val="0.360879689521345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nb-N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813366431"/>
        <c:crossesAt val="1"/>
        <c:crossBetween val="midCat"/>
      </c:valAx>
      <c:sp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38372541457768E-2"/>
          <c:y val="3.1837100569414592E-2"/>
          <c:w val="0.89819896693399237"/>
          <c:h val="0.88684336514856732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Vekst 2014-2016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5F9-4262-8FF9-70D0C24B9BD2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5F9-4262-8FF9-70D0C24B9BD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26034AA-67CA-4F41-A8DB-F0110982AF0D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D0B64AEB-E390-4BC3-B6E4-971AED231949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2A9-4165-AF4B-D08E2DBC52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76732DC-15C3-4A57-9749-365A979A8039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DFFDE952-EBB7-4B47-8DEA-9FD22AB2719C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2A9-4165-AF4B-D08E2DBC52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C8596AD-DE5F-4E6E-9B75-228CC35F6177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2B2C099C-C1CE-4BF4-975C-4A835BAD3084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2A9-4165-AF4B-D08E2DBC52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06989B7-2D51-48FD-9CEB-8225E102900D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0FC4FC1C-BD23-4468-9190-2CA4C90E6080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2A9-4165-AF4B-D08E2DBC523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BBF216D-DBFB-4E69-9379-E1C63B09442E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9FC8EA90-44BE-4D07-BAFF-74B7D1FAE9A2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5F9-4262-8FF9-70D0C24B9B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F9-4262-8FF9-70D0C24B9B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b-N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Sheet1!$A$2:$A$7</c:f>
              <c:numCache>
                <c:formatCode>_(* #,##0.00_);_(* \(#,##0.00\);_(* "-"??_);_(@_)</c:formatCode>
                <c:ptCount val="6"/>
                <c:pt idx="0">
                  <c:v>1.4300629238255966</c:v>
                </c:pt>
                <c:pt idx="1">
                  <c:v>2.596682081630779</c:v>
                </c:pt>
                <c:pt idx="2">
                  <c:v>0.62224361332852163</c:v>
                </c:pt>
                <c:pt idx="3">
                  <c:v>2.0183384218732447</c:v>
                </c:pt>
                <c:pt idx="4">
                  <c:v>0.85783279239454846</c:v>
                </c:pt>
                <c:pt idx="5" formatCode="General">
                  <c:v>1</c:v>
                </c:pt>
              </c:numCache>
            </c:numRef>
          </c:xVal>
          <c:yVal>
            <c:numRef>
              <c:f>Sheet1!$B$2:$B$7</c:f>
              <c:numCache>
                <c:formatCode>0%</c:formatCode>
                <c:ptCount val="6"/>
                <c:pt idx="0">
                  <c:v>3.0444037609565378E-2</c:v>
                </c:pt>
                <c:pt idx="1">
                  <c:v>-3.5308996621926103E-2</c:v>
                </c:pt>
                <c:pt idx="2">
                  <c:v>-3.0151993854562353E-2</c:v>
                </c:pt>
                <c:pt idx="3">
                  <c:v>-2.2299925387424424E-2</c:v>
                </c:pt>
                <c:pt idx="4">
                  <c:v>1.5833729719550549E-2</c:v>
                </c:pt>
                <c:pt idx="5" formatCode="General">
                  <c:v>0</c:v>
                </c:pt>
              </c:numCache>
            </c:numRef>
          </c:yVal>
          <c:bubbleSize>
            <c:numRef>
              <c:f>Sheet1!$D$2:$D$7</c:f>
              <c:numCache>
                <c:formatCode>0%</c:formatCode>
                <c:ptCount val="6"/>
                <c:pt idx="0">
                  <c:v>2.5910984433238325E-2</c:v>
                </c:pt>
                <c:pt idx="1">
                  <c:v>4.7048691266825302E-2</c:v>
                </c:pt>
                <c:pt idx="2">
                  <c:v>1.1274290319691949E-2</c:v>
                </c:pt>
                <c:pt idx="3">
                  <c:v>3.6569814208079102E-2</c:v>
                </c:pt>
                <c:pt idx="4">
                  <c:v>1.5542877001940398E-2</c:v>
                </c:pt>
                <c:pt idx="5" formatCode="General">
                  <c:v>0.123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Sheet1!$C$2:$C$7</c15:f>
                <c15:dlblRangeCache>
                  <c:ptCount val="6"/>
                  <c:pt idx="0">
                    <c:v>Hordaland</c:v>
                  </c:pt>
                  <c:pt idx="1">
                    <c:v>Møre og Romsdal</c:v>
                  </c:pt>
                  <c:pt idx="2">
                    <c:v>Rogaland</c:v>
                  </c:pt>
                  <c:pt idx="3">
                    <c:v>Sogn og Fjordane</c:v>
                  </c:pt>
                  <c:pt idx="4">
                    <c:v>Landet for øvrig</c:v>
                  </c:pt>
                  <c:pt idx="5">
                    <c:v>Hjelp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32A9-4165-AF4B-D08E2DBC5230}"/>
            </c:ext>
          </c:extLst>
        </c:ser>
        <c:ser>
          <c:idx val="1"/>
          <c:order val="1"/>
          <c:tx>
            <c:strRef>
              <c:f>Sheet1!$B$17</c:f>
              <c:strCache>
                <c:ptCount val="1"/>
                <c:pt idx="0">
                  <c:v>Vekst 2013-2015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 w="3175">
              <a:solidFill>
                <a:schemeClr val="accent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6D080A7-1A0C-434D-99CB-1730710CB250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12F73581-F8F9-4E38-ABDF-4B8A21E98453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A4C-43CE-83AD-64425C74C2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D5FADC9-9D64-417B-B9F8-BA9169608E48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E36F1D97-C935-40C1-A8F5-3C8E7B64849E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A4C-43CE-83AD-64425C74C2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A9EEAA-A75B-44F4-90AF-8F4A28BEC352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AEC033B0-F128-4BDB-AFAE-E1FA3F1E2B94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A4C-43CE-83AD-64425C74C2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27AF817-57BB-4AE1-8F8F-B3F4BE0996C6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372AC1FA-A8B6-4479-BC2D-4B668E74F972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3A4C-43CE-83AD-64425C74C2F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10DEA6B-41A0-4289-96FC-78D2EAB86059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CEBACE47-8CCC-4A1B-AC2F-BC49E5DF2928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A4C-43CE-83AD-64425C74C2F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b-N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Sheet1!$A$18:$A$22</c:f>
              <c:numCache>
                <c:formatCode>General</c:formatCode>
                <c:ptCount val="5"/>
                <c:pt idx="0">
                  <c:v>1.4</c:v>
                </c:pt>
                <c:pt idx="1">
                  <c:v>2.66</c:v>
                </c:pt>
                <c:pt idx="2">
                  <c:v>0.62</c:v>
                </c:pt>
                <c:pt idx="3">
                  <c:v>2.08</c:v>
                </c:pt>
                <c:pt idx="4">
                  <c:v>0.85</c:v>
                </c:pt>
              </c:numCache>
            </c:numRef>
          </c:xVal>
          <c:yVal>
            <c:numRef>
              <c:f>Sheet1!$B$18:$B$22</c:f>
              <c:numCache>
                <c:formatCode>0.00%</c:formatCode>
                <c:ptCount val="5"/>
                <c:pt idx="0">
                  <c:v>0.16</c:v>
                </c:pt>
                <c:pt idx="1">
                  <c:v>5.1999999999999998E-2</c:v>
                </c:pt>
                <c:pt idx="2">
                  <c:v>6.8000000000000005E-2</c:v>
                </c:pt>
                <c:pt idx="3">
                  <c:v>0.255</c:v>
                </c:pt>
                <c:pt idx="4">
                  <c:v>-8.7999999999999995E-2</c:v>
                </c:pt>
              </c:numCache>
            </c:numRef>
          </c:yVal>
          <c:bubbleSize>
            <c:numRef>
              <c:f>Sheet1!$D$18:$D$22</c:f>
              <c:numCache>
                <c:formatCode>0.00%</c:formatCode>
                <c:ptCount val="5"/>
                <c:pt idx="0">
                  <c:v>2.4E-2</c:v>
                </c:pt>
                <c:pt idx="1">
                  <c:v>4.5999999999999999E-2</c:v>
                </c:pt>
                <c:pt idx="2">
                  <c:v>1.0999999999999999E-2</c:v>
                </c:pt>
                <c:pt idx="3">
                  <c:v>3.5999999999999997E-2</c:v>
                </c:pt>
                <c:pt idx="4">
                  <c:v>1.4999999999999999E-2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Sheet1!$C$2:$C$6</c15:f>
                <c15:dlblRangeCache>
                  <c:ptCount val="5"/>
                  <c:pt idx="0">
                    <c:v>Hordaland</c:v>
                  </c:pt>
                  <c:pt idx="1">
                    <c:v>Møre og Romsdal</c:v>
                  </c:pt>
                  <c:pt idx="2">
                    <c:v>Rogaland</c:v>
                  </c:pt>
                  <c:pt idx="3">
                    <c:v>Sogn og Fjordane</c:v>
                  </c:pt>
                  <c:pt idx="4">
                    <c:v>Landet for øvrig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3A4C-43CE-83AD-64425C74C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sizeRepresents val="w"/>
        <c:axId val="813366431"/>
        <c:axId val="1062108271"/>
      </c:bubbleChart>
      <c:valAx>
        <c:axId val="813366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nb-NO" sz="1100" dirty="0"/>
                  <a:t>Relativ sysselsettingsandel</a:t>
                </a:r>
                <a:r>
                  <a:rPr lang="nb-NO" sz="1100" baseline="0" dirty="0"/>
                  <a:t> i fylket</a:t>
                </a:r>
                <a:endParaRPr lang="nb-NO" sz="1100" dirty="0"/>
              </a:p>
            </c:rich>
          </c:tx>
          <c:layout>
            <c:manualLayout>
              <c:xMode val="edge"/>
              <c:yMode val="edge"/>
              <c:x val="0.28130150526402092"/>
              <c:y val="0.94196636481241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nb-N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1062108271"/>
        <c:crosses val="autoZero"/>
        <c:crossBetween val="midCat"/>
      </c:valAx>
      <c:valAx>
        <c:axId val="106210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nb-NO" sz="1100" dirty="0"/>
                  <a:t>Sysselsettingsvekst 2013-2015</a:t>
                </a:r>
              </a:p>
            </c:rich>
          </c:tx>
          <c:layout>
            <c:manualLayout>
              <c:xMode val="edge"/>
              <c:yMode val="edge"/>
              <c:x val="3.0852294639413806E-3"/>
              <c:y val="0.360879689521345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nb-N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813366431"/>
        <c:crossesAt val="1"/>
        <c:crossBetween val="midCat"/>
      </c:valAx>
      <c:sp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38372541457768E-2"/>
          <c:y val="3.1837100569414592E-2"/>
          <c:w val="0.89819896693399237"/>
          <c:h val="0.88684336514856732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Vekst 2014-2016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BD8-47A8-8BF0-25448C6290B8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8-47A8-8BF0-25448C6290B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8516D61-B2A5-4ED7-8EB2-E667CAFE27E8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0C4B5AD4-D809-4808-B9A9-86CDF6768A86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2A9-4165-AF4B-D08E2DBC52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8FA9C89-51A2-4E29-8B40-5349AA08230F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97E285D1-5338-4811-B527-FBFEA420440B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2A9-4165-AF4B-D08E2DBC5230}"/>
                </c:ext>
              </c:extLst>
            </c:dLbl>
            <c:dLbl>
              <c:idx val="2"/>
              <c:layout>
                <c:manualLayout>
                  <c:x val="-9.154623945656741E-3"/>
                  <c:y val="-1.5122709392082783E-2"/>
                </c:manualLayout>
              </c:layout>
              <c:tx>
                <c:rich>
                  <a:bodyPr/>
                  <a:lstStyle/>
                  <a:p>
                    <a:fld id="{4068506E-761C-4496-91D9-50CEF8F8DB0A}" type="CELLRANGE">
                      <a:rPr lang="en-US" baseline="0"/>
                      <a:pPr/>
                      <a:t>[CELLEOMRÅDE]</a:t>
                    </a:fld>
                    <a:r>
                      <a:rPr lang="en-US" baseline="0"/>
                      <a:t>
</a:t>
                    </a:r>
                    <a:fld id="{F0778D7D-7DB6-47E2-81DC-B56ACA66D228}" type="BUBBLESIZE">
                      <a:rPr lang="en-US" baseline="0"/>
                      <a:pPr/>
                      <a:t>[BOBLESTØRRELSE]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2A9-4165-AF4B-D08E2DBC52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B135157-C46E-4997-A39D-74CC130DC7AD}" type="CELLRANGE">
                      <a:rPr lang="nb-NO"/>
                      <a:pPr/>
                      <a:t>[CELLEOMRÅDE]</a:t>
                    </a:fld>
                    <a:r>
                      <a:rPr lang="nb-NO" baseline="0"/>
                      <a:t>
</a:t>
                    </a:r>
                    <a:fld id="{EFDEBD0E-3D0D-407D-9024-6511BCB3A484}" type="BUBBLESIZE">
                      <a:rPr lang="nb-NO" baseline="0"/>
                      <a:pPr/>
                      <a:t>[BOBLESTØRRELSE]</a:t>
                    </a:fld>
                    <a:endParaRPr lang="nb-NO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2A9-4165-AF4B-D08E2DBC5230}"/>
                </c:ext>
              </c:extLst>
            </c:dLbl>
            <c:dLbl>
              <c:idx val="4"/>
              <c:layout>
                <c:manualLayout>
                  <c:x val="-0.13236341117632239"/>
                  <c:y val="-2.8347992420567993E-2"/>
                </c:manualLayout>
              </c:layout>
              <c:tx>
                <c:rich>
                  <a:bodyPr/>
                  <a:lstStyle/>
                  <a:p>
                    <a:fld id="{FEF7FEEB-F47C-4E9F-B236-1B6C52CAF8F4}" type="CELLRANGE">
                      <a:rPr lang="en-US" baseline="0"/>
                      <a:pPr/>
                      <a:t>[CELLEOMRÅDE]</a:t>
                    </a:fld>
                    <a:r>
                      <a:rPr lang="en-US" baseline="0"/>
                      <a:t>
</a:t>
                    </a:r>
                    <a:fld id="{198E3FB4-8035-426C-AB28-5AE05748A498}" type="BUBBLESIZE">
                      <a:rPr lang="en-US" baseline="0"/>
                      <a:pPr/>
                      <a:t>[BOBLESTØRRELSE]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BD8-47A8-8BF0-25448C6290B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D8-47A8-8BF0-25448C6290B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b-N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Sheet1!$A$2:$A$7</c:f>
              <c:numCache>
                <c:formatCode>_(* #,##0.00_);_(* \(#,##0.00\);_(* "-"??_);_(@_)</c:formatCode>
                <c:ptCount val="6"/>
                <c:pt idx="0">
                  <c:v>1.2282316465627641</c:v>
                </c:pt>
                <c:pt idx="1">
                  <c:v>1.4173493019111301</c:v>
                </c:pt>
                <c:pt idx="2">
                  <c:v>0.97118892416099356</c:v>
                </c:pt>
                <c:pt idx="3">
                  <c:v>2.2204371403015757</c:v>
                </c:pt>
                <c:pt idx="4">
                  <c:v>0.91032136466465097</c:v>
                </c:pt>
                <c:pt idx="5" formatCode="General">
                  <c:v>1</c:v>
                </c:pt>
              </c:numCache>
            </c:numRef>
          </c:xVal>
          <c:yVal>
            <c:numRef>
              <c:f>Sheet1!$B$2:$B$7</c:f>
              <c:numCache>
                <c:formatCode>0%</c:formatCode>
                <c:ptCount val="6"/>
                <c:pt idx="0">
                  <c:v>-8.6819675483124636E-2</c:v>
                </c:pt>
                <c:pt idx="1">
                  <c:v>-2.6379028672873006E-2</c:v>
                </c:pt>
                <c:pt idx="2">
                  <c:v>1.4481847926859581E-2</c:v>
                </c:pt>
                <c:pt idx="3">
                  <c:v>3.7187338795444225E-2</c:v>
                </c:pt>
                <c:pt idx="4">
                  <c:v>-4.2196950910362019E-2</c:v>
                </c:pt>
                <c:pt idx="5" formatCode="General">
                  <c:v>0</c:v>
                </c:pt>
              </c:numCache>
            </c:numRef>
          </c:yVal>
          <c:bubbleSize>
            <c:numRef>
              <c:f>Sheet1!$D$2:$D$7</c:f>
              <c:numCache>
                <c:formatCode>General</c:formatCode>
                <c:ptCount val="6"/>
                <c:pt idx="0">
                  <c:v>1.0787108090331067E-2</c:v>
                </c:pt>
                <c:pt idx="1">
                  <c:v>1.2448059097204959E-2</c:v>
                </c:pt>
                <c:pt idx="2">
                  <c:v>8.5295961314587627E-3</c:v>
                </c:pt>
                <c:pt idx="3">
                  <c:v>1.9501285044437034E-2</c:v>
                </c:pt>
                <c:pt idx="4">
                  <c:v>7.995018679950186E-3</c:v>
                </c:pt>
                <c:pt idx="5">
                  <c:v>0.05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Sheet1!$C$2:$C$7</c15:f>
                <c15:dlblRangeCache>
                  <c:ptCount val="6"/>
                  <c:pt idx="0">
                    <c:v>Hordaland</c:v>
                  </c:pt>
                  <c:pt idx="1">
                    <c:v>Møre og Romsdal</c:v>
                  </c:pt>
                  <c:pt idx="2">
                    <c:v>Rogaland</c:v>
                  </c:pt>
                  <c:pt idx="3">
                    <c:v>Sogn og Fjordane</c:v>
                  </c:pt>
                  <c:pt idx="4">
                    <c:v>Landet for øvrig</c:v>
                  </c:pt>
                  <c:pt idx="5">
                    <c:v>hjelp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32A9-4165-AF4B-D08E2DBC5230}"/>
            </c:ext>
          </c:extLst>
        </c:ser>
        <c:ser>
          <c:idx val="1"/>
          <c:order val="1"/>
          <c:tx>
            <c:strRef>
              <c:f>Sheet1!$B$15</c:f>
              <c:strCache>
                <c:ptCount val="1"/>
                <c:pt idx="0">
                  <c:v>Vekst 2013-2015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 w="3175">
              <a:solidFill>
                <a:schemeClr val="accent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93CD045-9260-4D5A-89F9-B7B941A49EC2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B3769B4E-314C-4401-8E6E-973D099B4215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01F-4863-8AC6-B9464E780B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DBB051B-7AD1-4597-B273-165681127798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56F3B585-E133-4FFE-8153-5BA1C1C39179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01F-4863-8AC6-B9464E780B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6F32869-C591-4BD8-9E78-14902560F64A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486C5AFB-763B-4377-B712-703B089E2C5D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C01F-4863-8AC6-B9464E780B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9D009D7-2177-4CD1-A8E4-2A3FFD4EBF14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6ADB15E6-6BFA-4169-8002-B651B5049E00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01F-4863-8AC6-B9464E780B1E}"/>
                </c:ext>
              </c:extLst>
            </c:dLbl>
            <c:dLbl>
              <c:idx val="4"/>
              <c:layout>
                <c:manualLayout>
                  <c:x val="-9.7762155666245396E-2"/>
                  <c:y val="1.7464857407539391E-2"/>
                </c:manualLayout>
              </c:layout>
              <c:tx>
                <c:rich>
                  <a:bodyPr/>
                  <a:lstStyle/>
                  <a:p>
                    <a:fld id="{A6FACA76-BC44-458C-8FE3-E673136913A7}" type="CELLRANGE">
                      <a:rPr lang="en-US"/>
                      <a:pPr/>
                      <a:t>[CELLEOMRÅDE]</a:t>
                    </a:fld>
                    <a:endParaRPr lang="en-US" baseline="0"/>
                  </a:p>
                  <a:p>
                    <a:fld id="{77E1537C-4254-43AD-A9F1-F2E09DBC4E2A}" type="BUBBLESIZE">
                      <a:rPr lang="en-US"/>
                      <a:pPr/>
                      <a:t>[BOBLESTØRRELSE]</a:t>
                    </a:fld>
                    <a:endParaRPr lang="nb-N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01F-4863-8AC6-B9464E780B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b-N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Sheet1!$A$16:$A$20</c:f>
              <c:numCache>
                <c:formatCode>General</c:formatCode>
                <c:ptCount val="5"/>
                <c:pt idx="0">
                  <c:v>1.23</c:v>
                </c:pt>
                <c:pt idx="1">
                  <c:v>1.37</c:v>
                </c:pt>
                <c:pt idx="2">
                  <c:v>1.0900000000000001</c:v>
                </c:pt>
                <c:pt idx="3">
                  <c:v>2.13</c:v>
                </c:pt>
                <c:pt idx="4">
                  <c:v>0.9</c:v>
                </c:pt>
              </c:numCache>
            </c:numRef>
          </c:xVal>
          <c:yVal>
            <c:numRef>
              <c:f>Sheet1!$B$16:$B$20</c:f>
              <c:numCache>
                <c:formatCode>0.00%</c:formatCode>
                <c:ptCount val="5"/>
                <c:pt idx="0">
                  <c:v>-5.5E-2</c:v>
                </c:pt>
                <c:pt idx="1">
                  <c:v>0.17799999999999999</c:v>
                </c:pt>
                <c:pt idx="2">
                  <c:v>0.14699999999999999</c:v>
                </c:pt>
                <c:pt idx="3">
                  <c:v>0.104</c:v>
                </c:pt>
                <c:pt idx="4">
                  <c:v>-6.5000000000000002E-2</c:v>
                </c:pt>
              </c:numCache>
            </c:numRef>
          </c:yVal>
          <c:bubbleSize>
            <c:numRef>
              <c:f>Sheet1!$D$16:$D$20</c:f>
              <c:numCache>
                <c:formatCode>0.00%</c:formatCode>
                <c:ptCount val="5"/>
                <c:pt idx="0">
                  <c:v>1.0999999999999999E-2</c:v>
                </c:pt>
                <c:pt idx="1">
                  <c:v>1.2999999999999999E-2</c:v>
                </c:pt>
                <c:pt idx="2">
                  <c:v>0.01</c:v>
                </c:pt>
                <c:pt idx="3">
                  <c:v>1.9E-2</c:v>
                </c:pt>
                <c:pt idx="4">
                  <c:v>8.0000000000000002E-3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Sheet1!$C$16:$C$20</c15:f>
                <c15:dlblRangeCache>
                  <c:ptCount val="5"/>
                  <c:pt idx="0">
                    <c:v>Hordaland</c:v>
                  </c:pt>
                  <c:pt idx="1">
                    <c:v>Møre og Romsdal</c:v>
                  </c:pt>
                  <c:pt idx="2">
                    <c:v>Rogaland</c:v>
                  </c:pt>
                  <c:pt idx="3">
                    <c:v>Sogn og Fjordane</c:v>
                  </c:pt>
                  <c:pt idx="4">
                    <c:v>Landet for øvrig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01F-4863-8AC6-B9464E780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sizeRepresents val="w"/>
        <c:axId val="813366431"/>
        <c:axId val="1062108271"/>
      </c:bubbleChart>
      <c:valAx>
        <c:axId val="813366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nb-NO" sz="1100" dirty="0"/>
                  <a:t>Relativ sysselsettingsandel</a:t>
                </a:r>
                <a:r>
                  <a:rPr lang="nb-NO" sz="1100" baseline="0" dirty="0"/>
                  <a:t> i fylket</a:t>
                </a:r>
                <a:endParaRPr lang="nb-NO" sz="1100" dirty="0"/>
              </a:p>
            </c:rich>
          </c:tx>
          <c:layout>
            <c:manualLayout>
              <c:xMode val="edge"/>
              <c:yMode val="edge"/>
              <c:x val="0.28130150526402092"/>
              <c:y val="0.94196636481241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nb-N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1062108271"/>
        <c:crosses val="autoZero"/>
        <c:crossBetween val="midCat"/>
      </c:valAx>
      <c:valAx>
        <c:axId val="106210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nb-NO" sz="1100" dirty="0"/>
                  <a:t>Sysselsettingsvekst 2013-2015</a:t>
                </a:r>
              </a:p>
            </c:rich>
          </c:tx>
          <c:layout>
            <c:manualLayout>
              <c:xMode val="edge"/>
              <c:yMode val="edge"/>
              <c:x val="3.0852294639413806E-3"/>
              <c:y val="0.360879689521345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nb-N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b-NO"/>
          </a:p>
        </c:txPr>
        <c:crossAx val="813366431"/>
        <c:crossesAt val="1"/>
        <c:crossBetween val="midCat"/>
      </c:valAx>
      <c:sp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AC23C-5EC7-4F4E-BECC-26D5F7F1C07B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1239838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42837-96B0-42BA-AB38-214336C8C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9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0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05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8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3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6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0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nb-NO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6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0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38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0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1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34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3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.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939990" y="4306229"/>
            <a:ext cx="2620341" cy="974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3667" y="2130127"/>
            <a:ext cx="5976666" cy="2086769"/>
          </a:xfrm>
          <a:solidFill>
            <a:schemeClr val="accent1"/>
          </a:solidFill>
        </p:spPr>
        <p:txBody>
          <a:bodyPr vert="horz" wrap="square" lIns="182880" tIns="91440" rIns="182880" bIns="91440" rtlCol="0" anchor="t">
            <a:noAutofit/>
          </a:bodyPr>
          <a:lstStyle>
            <a:lvl1pPr>
              <a:defRPr lang="en-US" sz="28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32" y="4643170"/>
            <a:ext cx="1671710" cy="30018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668" y="3640832"/>
            <a:ext cx="5976664" cy="579669"/>
          </a:xfrm>
          <a:solidFill>
            <a:schemeClr val="accent1"/>
          </a:solidFill>
        </p:spPr>
        <p:txBody>
          <a:bodyPr lIns="182880" tIns="91440" rIns="182880" bIns="91440" anchor="t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583666" y="4306229"/>
            <a:ext cx="3356324" cy="974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l"/>
            <a:r>
              <a:rPr lang="en-US" sz="1600" b="1" dirty="0"/>
              <a:t>5/12/2015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2250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65127"/>
            <a:ext cx="8229600" cy="740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276227"/>
            <a:ext cx="4023360" cy="4824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140" y="1276227"/>
            <a:ext cx="4023360" cy="482453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DAAD-DD00-4A09-806C-A8646606333C}" type="datetime1">
              <a:rPr lang="nb-NO" smtClean="0"/>
              <a:t>14.06.2018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 72-2016 Sosial mobilitet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|  Slide </a:t>
            </a:r>
            <a:fld id="{24D30786-8B39-469D-81D3-C60E056D8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3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tacked pict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6"/>
          <p:cNvGrpSpPr/>
          <p:nvPr userDrawn="1"/>
        </p:nvGrpSpPr>
        <p:grpSpPr>
          <a:xfrm>
            <a:off x="3273162" y="1654941"/>
            <a:ext cx="2597675" cy="3548118"/>
            <a:chOff x="7098455" y="3848539"/>
            <a:chExt cx="2458099" cy="3357475"/>
          </a:xfrm>
        </p:grpSpPr>
        <p:grpSp>
          <p:nvGrpSpPr>
            <p:cNvPr id="7" name="Gruppe 57"/>
            <p:cNvGrpSpPr/>
            <p:nvPr/>
          </p:nvGrpSpPr>
          <p:grpSpPr>
            <a:xfrm>
              <a:off x="7264866" y="4039729"/>
              <a:ext cx="2291688" cy="3166285"/>
              <a:chOff x="7072136" y="3680177"/>
              <a:chExt cx="2291688" cy="3166285"/>
            </a:xfrm>
          </p:grpSpPr>
          <p:pic>
            <p:nvPicPr>
              <p:cNvPr id="9" name="Bildobjekt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24537" y="3822127"/>
                <a:ext cx="2139287" cy="3024335"/>
              </a:xfrm>
              <a:prstGeom prst="rect">
                <a:avLst/>
              </a:prstGeom>
              <a:ln w="3175" cmpd="sng">
                <a:solidFill>
                  <a:schemeClr val="accent4"/>
                </a:solidFill>
              </a:ln>
            </p:spPr>
          </p:pic>
          <p:pic>
            <p:nvPicPr>
              <p:cNvPr id="11" name="Bildobjekt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72136" y="3680177"/>
                <a:ext cx="2139287" cy="3024335"/>
              </a:xfrm>
              <a:prstGeom prst="rect">
                <a:avLst/>
              </a:prstGeom>
              <a:ln w="3175" cmpd="sng">
                <a:solidFill>
                  <a:schemeClr val="accent4"/>
                </a:solidFill>
              </a:ln>
            </p:spPr>
          </p:pic>
        </p:grpSp>
        <p:pic>
          <p:nvPicPr>
            <p:cNvPr id="8" name="Billede 58"/>
            <p:cNvPicPr>
              <a:picLocks noChangeAspect="1"/>
            </p:cNvPicPr>
            <p:nvPr/>
          </p:nvPicPr>
          <p:blipFill rotWithShape="1">
            <a:blip r:embed="rId3"/>
            <a:srcRect l="17760" t="-406" r="59213" b="406"/>
            <a:stretch/>
          </p:blipFill>
          <p:spPr>
            <a:xfrm>
              <a:off x="7098455" y="3848539"/>
              <a:ext cx="2153298" cy="3073573"/>
            </a:xfrm>
            <a:prstGeom prst="rect">
              <a:avLst/>
            </a:prstGeom>
            <a:ln w="15875">
              <a:solidFill>
                <a:schemeClr val="accent1"/>
              </a:solidFill>
            </a:ln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364705" y="2778919"/>
            <a:ext cx="2087562" cy="100774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707904" y="3845177"/>
            <a:ext cx="1440160" cy="432047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707904" y="4221884"/>
            <a:ext cx="1440160" cy="22792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60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3"/>
          </p:nvPr>
        </p:nvSpPr>
        <p:spPr>
          <a:xfrm>
            <a:off x="7004051" y="6423497"/>
            <a:ext cx="1064894" cy="230832"/>
          </a:xfrm>
        </p:spPr>
        <p:txBody>
          <a:bodyPr/>
          <a:lstStyle/>
          <a:p>
            <a:fld id="{4F615812-A46D-4822-850B-F7D555A817BE}" type="datetime1">
              <a:rPr lang="nb-NO" smtClean="0"/>
              <a:t>14.06.2018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184400" y="6423497"/>
            <a:ext cx="5050155" cy="230832"/>
          </a:xfrm>
        </p:spPr>
        <p:txBody>
          <a:bodyPr/>
          <a:lstStyle/>
          <a:p>
            <a:r>
              <a:rPr lang="en-US"/>
              <a:t>T 72-2016 Sosial mobilitet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|  Slide </a:t>
            </a:r>
            <a:fld id="{24D30786-8B39-469D-81D3-C60E056D8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3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 v.0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3688" y="2222565"/>
            <a:ext cx="5796644" cy="2003625"/>
          </a:xfrm>
        </p:spPr>
        <p:txBody>
          <a:bodyPr vert="horz" wrap="square" lIns="0" tIns="45720" rIns="0" bIns="45720" rtlCol="0" anchor="b">
            <a:spAutoFit/>
          </a:bodyPr>
          <a:lstStyle>
            <a:lvl1pPr>
              <a:defRPr lang="en-US" sz="13800" dirty="0"/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 err="1"/>
              <a:t>no.use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4658922"/>
            <a:ext cx="1064894" cy="230832"/>
          </a:xfrm>
        </p:spPr>
        <p:txBody>
          <a:bodyPr lIns="0"/>
          <a:lstStyle>
            <a:lvl1pPr algn="l">
              <a:defRPr/>
            </a:lvl1pPr>
          </a:lstStyle>
          <a:p>
            <a:fld id="{90D134FE-1E7F-4F90-94A4-28CA0032AD5B}" type="datetime1">
              <a:rPr lang="nb-NO" smtClean="0"/>
              <a:t>14.06.2018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14998"/>
            <a:ext cx="5796644" cy="371472"/>
          </a:xfrm>
          <a:noFill/>
        </p:spPr>
        <p:txBody>
          <a:bodyPr lIns="0" rIns="0" anchor="ctr">
            <a:norm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63688" y="4501208"/>
            <a:ext cx="5798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8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.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32671" y="1963440"/>
            <a:ext cx="174724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670" y="2703855"/>
            <a:ext cx="5707681" cy="1156248"/>
          </a:xfrm>
          <a:solidFill>
            <a:schemeClr val="accent1"/>
          </a:solidFill>
        </p:spPr>
        <p:txBody>
          <a:bodyPr vert="horz" wrap="square" lIns="182880" tIns="91440" rIns="182880" bIns="91440" rtlCol="0" anchor="t">
            <a:noAutofit/>
          </a:bodyPr>
          <a:lstStyle>
            <a:lvl1pPr>
              <a:defRPr lang="en-US" sz="28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94570" y="2159675"/>
            <a:ext cx="1423442" cy="25560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670" y="3952446"/>
            <a:ext cx="3835474" cy="464331"/>
          </a:xfrm>
          <a:solidFill>
            <a:schemeClr val="accent2"/>
          </a:solidFill>
        </p:spPr>
        <p:txBody>
          <a:bodyPr lIns="182880" tIns="91440" rIns="182880" bIns="91440" anchor="t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32670" y="4509120"/>
            <a:ext cx="2251298" cy="40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l"/>
            <a:r>
              <a:rPr lang="en-US" sz="1600" b="1" dirty="0"/>
              <a:t>5/12/2015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5978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 v.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27330"/>
            <a:ext cx="9144000" cy="254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603764"/>
            <a:ext cx="5707681" cy="371472"/>
          </a:xfrm>
          <a:noFill/>
        </p:spPr>
        <p:txBody>
          <a:bodyPr lIns="0" rIns="0" anchor="ctr">
            <a:norm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1763688" y="2022980"/>
            <a:ext cx="5707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763688" y="4543260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1763688" y="5047316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5119397"/>
            <a:ext cx="1064894" cy="230832"/>
          </a:xfrm>
        </p:spPr>
        <p:txBody>
          <a:bodyPr lIns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A67B1E-7288-4994-AB23-C98E00E27E1D}" type="datetime1">
              <a:rPr lang="nb-NO" smtClean="0"/>
              <a:t>14.06.2018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21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 v.0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17080" y="2590183"/>
            <a:ext cx="5707681" cy="1685077"/>
          </a:xfrm>
        </p:spPr>
        <p:txBody>
          <a:bodyPr vert="horz" wrap="square" lIns="0" tIns="45720" rIns="0" bIns="45720" rtlCol="0" anchor="b">
            <a:spAutoFit/>
          </a:bodyPr>
          <a:lstStyle>
            <a:lvl1pPr algn="ctr">
              <a:defRPr lang="en-US" sz="11500" dirty="0"/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 err="1"/>
              <a:t>no.use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080" y="4565664"/>
            <a:ext cx="5707681" cy="371472"/>
          </a:xfr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1423441" cy="25560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717080" y="2388605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17080" y="4476837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12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2" y="4406901"/>
            <a:ext cx="7788276" cy="1312861"/>
          </a:xfrm>
        </p:spPr>
        <p:txBody>
          <a:bodyPr lIns="0" rIns="0" anchor="t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24300"/>
            <a:ext cx="7788276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B43A-B723-4506-B5EE-BA0D9B0329D2}" type="datetime1">
              <a:rPr lang="nb-NO" smtClean="0"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 72-2016 Sosial mobilitet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313" y="5770562"/>
            <a:ext cx="880727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|  Slide </a:t>
            </a:r>
            <a:fld id="{24D30786-8B39-469D-81D3-C60E056D8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2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533730-D71C-4608-A35C-02CF4758380A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" y="6423497"/>
            <a:ext cx="5050155" cy="23083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Byutvikling i et sosialt perspektiv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3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.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7994"/>
            <a:ext cx="8229600" cy="740766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50" y="1268760"/>
            <a:ext cx="8232750" cy="4908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dirty="0"/>
              <a:t>Byutvikling i et sosialt perspektiv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6750" y="266700"/>
            <a:ext cx="8231187" cy="355600"/>
          </a:xfrm>
        </p:spPr>
        <p:txBody>
          <a:bodyPr/>
          <a:lstStyle>
            <a:lvl1pPr marL="0" indent="0">
              <a:buNone/>
              <a:defRPr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2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.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6700"/>
            <a:ext cx="8229600" cy="740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50" y="1268760"/>
            <a:ext cx="8232750" cy="4908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88B7-8D15-40F7-839B-4567229B0107}" type="datetime1">
              <a:rPr lang="nb-NO" smtClean="0"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 72-2016 Sosial mobilitet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6750" y="898400"/>
            <a:ext cx="823118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|  Slide </a:t>
            </a:r>
            <a:fld id="{24D30786-8B39-469D-81D3-C60E056D8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4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365127"/>
            <a:ext cx="8229600" cy="74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268760"/>
            <a:ext cx="8229600" cy="490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4400" y="6423497"/>
            <a:ext cx="5050155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900" dirty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algn="r"/>
            <a:r>
              <a:rPr lang="en-US"/>
              <a:t>T 72-2016 Sosial mobilitet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4051" y="6423497"/>
            <a:ext cx="1064894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21551753-FD9E-406F-8484-7A549A074C1B}" type="datetime1">
              <a:rPr lang="nb-NO" smtClean="0"/>
              <a:t>14.06.2018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2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63" r:id="rId6"/>
    <p:sldLayoutId id="2147483662" r:id="rId7"/>
    <p:sldLayoutId id="2147483676" r:id="rId8"/>
    <p:sldLayoutId id="2147483677" r:id="rId9"/>
    <p:sldLayoutId id="2147483664" r:id="rId10"/>
    <p:sldLayoutId id="214748367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41EDD32-66D0-4EB5-8B50-1B7395DDBF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449" y="5128598"/>
            <a:ext cx="5707681" cy="565106"/>
          </a:xfrm>
        </p:spPr>
        <p:txBody>
          <a:bodyPr>
            <a:normAutofit lnSpcReduction="10000"/>
          </a:bodyPr>
          <a:lstStyle/>
          <a:p>
            <a:r>
              <a:rPr 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Nøkkeltall Vestlandet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0004" y="82061"/>
            <a:ext cx="18402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samfunnsokonomisk-analyse.no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26449" y="5693704"/>
            <a:ext cx="5707681" cy="371472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Molde, 8. juni 2018</a:t>
            </a:r>
          </a:p>
        </p:txBody>
      </p:sp>
    </p:spTree>
    <p:extLst>
      <p:ext uri="{BB962C8B-B14F-4D97-AF65-F5344CB8AC3E}">
        <p14:creationId xmlns:p14="http://schemas.microsoft.com/office/powerpoint/2010/main" val="355916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Dempet sysselsettingsvekst, økt produktivitet</a:t>
            </a:r>
            <a:br>
              <a:rPr lang="nb-NO" dirty="0"/>
            </a:br>
            <a:r>
              <a:rPr lang="nb-NO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Sysselsettingsvekst 2014-2016 og næringens relative sysselsettingsandel i regionen 2016.</a:t>
            </a:r>
            <a:endParaRPr lang="nb-NO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220495"/>
              </p:ext>
            </p:extLst>
          </p:nvPr>
        </p:nvGraphicFramePr>
        <p:xfrm>
          <a:off x="466725" y="1268413"/>
          <a:ext cx="8232775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Marin næring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7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Sogn og Fjordane mer spesialisert</a:t>
            </a:r>
            <a:br>
              <a:rPr lang="nb-NO" dirty="0"/>
            </a:br>
            <a:r>
              <a:rPr lang="nb-NO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Sysselsettingsvekst 2014-2016 og næringens relative sysselsettingsandel i regionen 2016.</a:t>
            </a:r>
            <a:endParaRPr lang="nb-NO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251752"/>
              </p:ext>
            </p:extLst>
          </p:nvPr>
        </p:nvGraphicFramePr>
        <p:xfrm>
          <a:off x="466725" y="1268412"/>
          <a:ext cx="8209731" cy="506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Fornybar energiproduksjon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8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Styrket ut av en tøff omstilling?</a:t>
            </a:r>
            <a:br>
              <a:rPr lang="nb-NO" dirty="0"/>
            </a:br>
            <a:r>
              <a:rPr lang="nb-NO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Sysselsettingsvekst 2014-2016 og næringenes relative sysselsettingsandel i regionen 2016.</a:t>
            </a:r>
            <a:endParaRPr lang="nb-NO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466725" y="1268413"/>
          <a:ext cx="8232775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6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Marin næring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Høye priser siden 2016, stagnerende volum</a:t>
            </a:r>
            <a:r>
              <a:rPr lang="nb-NO" dirty="0"/>
              <a:t/>
            </a:r>
            <a:br>
              <a:rPr lang="nb-NO" dirty="0"/>
            </a:b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Eksport av fersk laks, 2000-2018 (per uke). Volum og priser.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935A14-C14C-4037-A89F-A5101189C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344629"/>
              </p:ext>
            </p:extLst>
          </p:nvPr>
        </p:nvGraphicFramePr>
        <p:xfrm>
          <a:off x="466750" y="1391045"/>
          <a:ext cx="8230394" cy="491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836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Petroleum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Oljeboom… Oljekrise ... Ny opptur?</a:t>
            </a:r>
            <a:r>
              <a:rPr lang="nb-NO" dirty="0"/>
              <a:t/>
            </a:r>
            <a:br>
              <a:rPr lang="nb-NO" dirty="0"/>
            </a:b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Petroleumsinvesteringer, 1970-2019. Milliarder 2018-kroner.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935A14-C14C-4037-A89F-A5101189C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088457"/>
              </p:ext>
            </p:extLst>
          </p:nvPr>
        </p:nvGraphicFramePr>
        <p:xfrm>
          <a:off x="466750" y="1391045"/>
          <a:ext cx="8230394" cy="491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434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166AF93-005A-4731-8703-CF2E962E8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24" y="203671"/>
            <a:ext cx="6336851" cy="61091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Fire næringer, fire fylker og 121 kommuner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Nøkkeltall for Vestlandet</a:t>
            </a:r>
            <a:r>
              <a:rPr lang="nb-NO" dirty="0"/>
              <a:t/>
            </a:r>
            <a:br>
              <a:rPr lang="nb-NO" dirty="0"/>
            </a:br>
            <a:endParaRPr lang="nb-N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Sekskant 7">
            <a:extLst>
              <a:ext uri="{FF2B5EF4-FFF2-40B4-BE49-F238E27FC236}">
                <a16:creationId xmlns:a16="http://schemas.microsoft.com/office/drawing/2014/main" id="{741A7BAB-5FF1-425E-9D5B-4DFCB2BC9D00}"/>
              </a:ext>
            </a:extLst>
          </p:cNvPr>
          <p:cNvSpPr/>
          <p:nvPr/>
        </p:nvSpPr>
        <p:spPr>
          <a:xfrm>
            <a:off x="1803878" y="1739659"/>
            <a:ext cx="2065468" cy="196865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Fornybar</a:t>
            </a:r>
          </a:p>
        </p:txBody>
      </p:sp>
      <p:sp>
        <p:nvSpPr>
          <p:cNvPr id="9" name="Sekskant 8">
            <a:extLst>
              <a:ext uri="{FF2B5EF4-FFF2-40B4-BE49-F238E27FC236}">
                <a16:creationId xmlns:a16="http://schemas.microsoft.com/office/drawing/2014/main" id="{E37D3482-9B38-4B95-8801-5AAAEF33792B}"/>
              </a:ext>
            </a:extLst>
          </p:cNvPr>
          <p:cNvSpPr/>
          <p:nvPr/>
        </p:nvSpPr>
        <p:spPr>
          <a:xfrm>
            <a:off x="3451437" y="2763356"/>
            <a:ext cx="2065468" cy="1968650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Petroleum</a:t>
            </a:r>
          </a:p>
        </p:txBody>
      </p:sp>
      <p:sp>
        <p:nvSpPr>
          <p:cNvPr id="10" name="Sekskant 9">
            <a:extLst>
              <a:ext uri="{FF2B5EF4-FFF2-40B4-BE49-F238E27FC236}">
                <a16:creationId xmlns:a16="http://schemas.microsoft.com/office/drawing/2014/main" id="{AD83D197-1E20-484E-B109-B817B058A5F8}"/>
              </a:ext>
            </a:extLst>
          </p:cNvPr>
          <p:cNvSpPr/>
          <p:nvPr/>
        </p:nvSpPr>
        <p:spPr>
          <a:xfrm>
            <a:off x="1803878" y="3787052"/>
            <a:ext cx="2065468" cy="196865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Marin</a:t>
            </a:r>
          </a:p>
        </p:txBody>
      </p:sp>
      <p:sp>
        <p:nvSpPr>
          <p:cNvPr id="11" name="Sekskant 10">
            <a:extLst>
              <a:ext uri="{FF2B5EF4-FFF2-40B4-BE49-F238E27FC236}">
                <a16:creationId xmlns:a16="http://schemas.microsoft.com/office/drawing/2014/main" id="{CCF47B33-E696-4B88-BD95-2AC5A2B002CA}"/>
              </a:ext>
            </a:extLst>
          </p:cNvPr>
          <p:cNvSpPr/>
          <p:nvPr/>
        </p:nvSpPr>
        <p:spPr>
          <a:xfrm>
            <a:off x="156319" y="2763356"/>
            <a:ext cx="2065468" cy="19686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Maritim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52F948B-0740-483D-891B-5D57B6EBE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199" y="1323308"/>
            <a:ext cx="3125846" cy="439918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74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Fire næringer, fire fylker og 121 kommuner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Nøkkeltall for Vestlandet</a:t>
            </a:r>
            <a:r>
              <a:rPr lang="nb-NO" dirty="0"/>
              <a:t/>
            </a:r>
            <a:br>
              <a:rPr lang="nb-NO" dirty="0"/>
            </a:br>
            <a:endParaRPr lang="nb-N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Sekskant 7">
            <a:extLst>
              <a:ext uri="{FF2B5EF4-FFF2-40B4-BE49-F238E27FC236}">
                <a16:creationId xmlns:a16="http://schemas.microsoft.com/office/drawing/2014/main" id="{741A7BAB-5FF1-425E-9D5B-4DFCB2BC9D00}"/>
              </a:ext>
            </a:extLst>
          </p:cNvPr>
          <p:cNvSpPr/>
          <p:nvPr/>
        </p:nvSpPr>
        <p:spPr>
          <a:xfrm>
            <a:off x="1803878" y="1739659"/>
            <a:ext cx="2065468" cy="196865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Produksjon</a:t>
            </a:r>
          </a:p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Distribusjon</a:t>
            </a:r>
          </a:p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Tjenester</a:t>
            </a:r>
          </a:p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Utstyr</a:t>
            </a:r>
          </a:p>
        </p:txBody>
      </p:sp>
      <p:sp>
        <p:nvSpPr>
          <p:cNvPr id="9" name="Sekskant 8">
            <a:extLst>
              <a:ext uri="{FF2B5EF4-FFF2-40B4-BE49-F238E27FC236}">
                <a16:creationId xmlns:a16="http://schemas.microsoft.com/office/drawing/2014/main" id="{E37D3482-9B38-4B95-8801-5AAAEF33792B}"/>
              </a:ext>
            </a:extLst>
          </p:cNvPr>
          <p:cNvSpPr/>
          <p:nvPr/>
        </p:nvSpPr>
        <p:spPr>
          <a:xfrm>
            <a:off x="3451437" y="2763356"/>
            <a:ext cx="2065468" cy="1968650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Utvinning</a:t>
            </a:r>
          </a:p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Foredling</a:t>
            </a:r>
          </a:p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Distribusjon</a:t>
            </a:r>
          </a:p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Tjenester</a:t>
            </a:r>
          </a:p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Utstyr</a:t>
            </a:r>
          </a:p>
        </p:txBody>
      </p:sp>
      <p:sp>
        <p:nvSpPr>
          <p:cNvPr id="10" name="Sekskant 9">
            <a:extLst>
              <a:ext uri="{FF2B5EF4-FFF2-40B4-BE49-F238E27FC236}">
                <a16:creationId xmlns:a16="http://schemas.microsoft.com/office/drawing/2014/main" id="{AD83D197-1E20-484E-B109-B817B058A5F8}"/>
              </a:ext>
            </a:extLst>
          </p:cNvPr>
          <p:cNvSpPr/>
          <p:nvPr/>
        </p:nvSpPr>
        <p:spPr>
          <a:xfrm>
            <a:off x="1803878" y="3787052"/>
            <a:ext cx="2065468" cy="196865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Fiske</a:t>
            </a:r>
          </a:p>
          <a:p>
            <a:pPr algn="ct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Oppdrett</a:t>
            </a:r>
          </a:p>
          <a:p>
            <a:pPr algn="ct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Fôrproduksjon</a:t>
            </a:r>
          </a:p>
          <a:p>
            <a:pPr algn="ct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Foredling</a:t>
            </a:r>
          </a:p>
          <a:p>
            <a:pPr algn="ct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Tjenester</a:t>
            </a:r>
          </a:p>
          <a:p>
            <a:pPr algn="ct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Utstyr</a:t>
            </a:r>
          </a:p>
          <a:p>
            <a:pPr algn="ctr"/>
            <a:endParaRPr lang="nb-NO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Sekskant 10">
            <a:extLst>
              <a:ext uri="{FF2B5EF4-FFF2-40B4-BE49-F238E27FC236}">
                <a16:creationId xmlns:a16="http://schemas.microsoft.com/office/drawing/2014/main" id="{CCF47B33-E696-4B88-BD95-2AC5A2B002CA}"/>
              </a:ext>
            </a:extLst>
          </p:cNvPr>
          <p:cNvSpPr/>
          <p:nvPr/>
        </p:nvSpPr>
        <p:spPr>
          <a:xfrm>
            <a:off x="156319" y="2763356"/>
            <a:ext cx="2065468" cy="19686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Rederi</a:t>
            </a:r>
          </a:p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Skipsverft</a:t>
            </a:r>
          </a:p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Tjenester</a:t>
            </a:r>
          </a:p>
          <a:p>
            <a:pPr algn="ctr"/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Utstyr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F34F61D-9567-4834-88CD-F0F2A5E42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199" y="1323308"/>
            <a:ext cx="3125846" cy="439918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61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750" y="172394"/>
            <a:ext cx="8231187" cy="355600"/>
          </a:xfrm>
        </p:spPr>
        <p:txBody>
          <a:bodyPr/>
          <a:lstStyle/>
          <a:p>
            <a:r>
              <a:rPr lang="nb-NO" dirty="0"/>
              <a:t>Mennesker bor der får jobb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Vestlandet – en (fjerdedels) bit av Norge</a:t>
            </a:r>
            <a:r>
              <a:rPr lang="nb-NO" dirty="0"/>
              <a:t/>
            </a:r>
            <a:br>
              <a:rPr lang="nb-NO" dirty="0"/>
            </a:b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Folkemengde per 1. januar 2018 (venstre) og sysselsetting per 4. kvartal 2017 (høyre). Tusen mennesker.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737AFAC-D74F-4AA3-8720-9C894F88D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802031"/>
              </p:ext>
            </p:extLst>
          </p:nvPr>
        </p:nvGraphicFramePr>
        <p:xfrm>
          <a:off x="466750" y="1268759"/>
          <a:ext cx="3960000" cy="515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73FE3CA-00EF-475C-8BB1-5BF44B645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027658"/>
              </p:ext>
            </p:extLst>
          </p:nvPr>
        </p:nvGraphicFramePr>
        <p:xfrm>
          <a:off x="4737541" y="1268759"/>
          <a:ext cx="3960000" cy="515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488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Positiv sysselsettingsvekst på Vestlandet, men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Andelen sysselsatte i regionen faller </a:t>
            </a:r>
            <a:r>
              <a:rPr lang="nb-NO" dirty="0"/>
              <a:t/>
            </a:r>
            <a:br>
              <a:rPr lang="nb-NO" dirty="0"/>
            </a:b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Andelen sysselsatte på Vestlandet. Indeks (2000=100). 2000-2017.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935A14-C14C-4037-A89F-A5101189C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891875"/>
              </p:ext>
            </p:extLst>
          </p:nvPr>
        </p:nvGraphicFramePr>
        <p:xfrm>
          <a:off x="466750" y="1391045"/>
          <a:ext cx="8230394" cy="491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08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Sysselsettingsutviklingen finner vi igjen i befolkningsutviklingen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Inntektsmuligheter førende for bosetting</a:t>
            </a:r>
            <a:r>
              <a:rPr lang="nb-NO" dirty="0"/>
              <a:t/>
            </a:r>
            <a:br>
              <a:rPr lang="nb-NO" dirty="0"/>
            </a:b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Andel av befolkningen 2000-2018. Indeks (2000=100).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935A14-C14C-4037-A89F-A5101189C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741184"/>
              </p:ext>
            </p:extLst>
          </p:nvPr>
        </p:nvGraphicFramePr>
        <p:xfrm>
          <a:off x="466750" y="1391045"/>
          <a:ext cx="8230394" cy="491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485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Fortsatt relativ styrkeposisjon i alle fire næringer</a:t>
            </a:r>
            <a:br>
              <a:rPr lang="nb-NO" dirty="0"/>
            </a:br>
            <a:r>
              <a:rPr lang="nb-NO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Sysselsettingsvekst 2014-2016 og næringenes relative sysselsettingsandel i regionen 2016.</a:t>
            </a:r>
            <a:endParaRPr lang="nb-NO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877953"/>
              </p:ext>
            </p:extLst>
          </p:nvPr>
        </p:nvGraphicFramePr>
        <p:xfrm>
          <a:off x="466725" y="1268413"/>
          <a:ext cx="8232775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Ytterligere redusert vekst siste treårsperiode, men Vestlandet har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0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Næringens betydning for regionen opprettholdes</a:t>
            </a:r>
            <a:br>
              <a:rPr lang="nb-NO" dirty="0"/>
            </a:br>
            <a:r>
              <a:rPr lang="nb-NO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Sysselsettingsvekst 2014-2016 og næringens relative sysselsettingsandel i regionen 2016.</a:t>
            </a:r>
            <a:endParaRPr lang="nb-NO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315375"/>
              </p:ext>
            </p:extLst>
          </p:nvPr>
        </p:nvGraphicFramePr>
        <p:xfrm>
          <a:off x="466725" y="1268413"/>
          <a:ext cx="8229600" cy="506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Petroleum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2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Oljebremsen fortsatt gjeldende i 2016</a:t>
            </a:r>
            <a:br>
              <a:rPr lang="nb-NO" dirty="0"/>
            </a:br>
            <a:r>
              <a:rPr lang="nb-NO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Sysselsettingsvekst 2015-2016 og næringens relative sysselsettingsandel i regionen 2016.</a:t>
            </a:r>
            <a:endParaRPr lang="nb-NO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271601"/>
              </p:ext>
            </p:extLst>
          </p:nvPr>
        </p:nvGraphicFramePr>
        <p:xfrm>
          <a:off x="466725" y="1268413"/>
          <a:ext cx="8232775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AD-A43C-409F-A0B9-B1182FD472DD}" type="datetime1">
              <a:rPr lang="nb-NO" smtClean="0"/>
              <a:pPr/>
              <a:t>14.06.2018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50" y="6423497"/>
            <a:ext cx="5050155" cy="230832"/>
          </a:xfrm>
        </p:spPr>
        <p:txBody>
          <a:bodyPr/>
          <a:lstStyle/>
          <a:p>
            <a:r>
              <a:rPr lang="nb-NO" dirty="0"/>
              <a:t>Nøkkeltall Vestlandet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Maritim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/>
              <a:t>næring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Slide </a:t>
            </a:r>
            <a:fld id="{24D30786-8B39-469D-81D3-C60E056D83A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32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amfunnsøkonomisk analyse">
      <a:dk1>
        <a:sysClr val="windowText" lastClr="000000"/>
      </a:dk1>
      <a:lt1>
        <a:sysClr val="window" lastClr="FFFFFF"/>
      </a:lt1>
      <a:dk2>
        <a:srgbClr val="203763"/>
      </a:dk2>
      <a:lt2>
        <a:srgbClr val="E4E3AE"/>
      </a:lt2>
      <a:accent1>
        <a:srgbClr val="B6B43C"/>
      </a:accent1>
      <a:accent2>
        <a:srgbClr val="5B5A1D"/>
      </a:accent2>
      <a:accent3>
        <a:srgbClr val="7F7F7F"/>
      </a:accent3>
      <a:accent4>
        <a:srgbClr val="000000"/>
      </a:accent4>
      <a:accent5>
        <a:srgbClr val="CC6600"/>
      </a:accent5>
      <a:accent6>
        <a:srgbClr val="CC0000"/>
      </a:accent6>
      <a:hlink>
        <a:srgbClr val="B4C6E7"/>
      </a:hlink>
      <a:folHlink>
        <a:srgbClr val="4571C3"/>
      </a:folHlink>
    </a:clrScheme>
    <a:fontScheme name="DAMVAD_FONT_v.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6D25A504-2D0A-4366-A255-62D6A184BBAA}" vid="{63127A59-BB91-4795-ADB7-A516D67EE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1663935B846B479263C0873F1A95AB" ma:contentTypeVersion="4" ma:contentTypeDescription="Opprett et nytt dokument." ma:contentTypeScope="" ma:versionID="3bb83c277b5d260aa4478a352b1aa3c0">
  <xsd:schema xmlns:xsd="http://www.w3.org/2001/XMLSchema" xmlns:xs="http://www.w3.org/2001/XMLSchema" xmlns:p="http://schemas.microsoft.com/office/2006/metadata/properties" xmlns:ns2="74db2172-517a-4b85-a5ef-583e3282b05e" targetNamespace="http://schemas.microsoft.com/office/2006/metadata/properties" ma:root="true" ma:fieldsID="24a5ada465828809f14d506fbe2bf4e8" ns2:_="">
    <xsd:import namespace="74db2172-517a-4b85-a5ef-583e3282b0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b2172-517a-4b85-a5ef-583e3282b0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DFE5F1-A872-4B91-9B9D-9150F400EF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b2172-517a-4b85-a5ef-583e3282b0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D7D85C-2420-4AE8-9101-71E49DC38F1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4db2172-517a-4b85-a5ef-583e3282b05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33241D-E85B-428B-9AD2-69479F35FB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Generic_Model_Library</Template>
  <TotalTime>11446</TotalTime>
  <Words>370</Words>
  <Application>Microsoft Office PowerPoint</Application>
  <PresentationFormat>Skjermfremvisning (4:3)</PresentationFormat>
  <Paragraphs>184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Nirmala UI</vt:lpstr>
      <vt:lpstr>Wingdings</vt:lpstr>
      <vt:lpstr>Office-tema</vt:lpstr>
      <vt:lpstr>PowerPoint-presentasjon</vt:lpstr>
      <vt:lpstr>Nøkkeltall for Vestlandet </vt:lpstr>
      <vt:lpstr>Nøkkeltall for Vestlandet </vt:lpstr>
      <vt:lpstr>Vestlandet – en (fjerdedels) bit av Norge Folkemengde per 1. januar 2018 (venstre) og sysselsetting per 4. kvartal 2017 (høyre). Tusen mennesker.</vt:lpstr>
      <vt:lpstr>Andelen sysselsatte i regionen faller  Andelen sysselsatte på Vestlandet. Indeks (2000=100). 2000-2017.</vt:lpstr>
      <vt:lpstr>Inntektsmuligheter førende for bosetting Andel av befolkningen 2000-2018. Indeks (2000=100).</vt:lpstr>
      <vt:lpstr>Fortsatt relativ styrkeposisjon i alle fire næringer Sysselsettingsvekst 2014-2016 og næringenes relative sysselsettingsandel i regionen 2016.</vt:lpstr>
      <vt:lpstr>Næringens betydning for regionen opprettholdes Sysselsettingsvekst 2014-2016 og næringens relative sysselsettingsandel i regionen 2016.</vt:lpstr>
      <vt:lpstr>Oljebremsen fortsatt gjeldende i 2016 Sysselsettingsvekst 2015-2016 og næringens relative sysselsettingsandel i regionen 2016.</vt:lpstr>
      <vt:lpstr>Dempet sysselsettingsvekst, økt produktivitet Sysselsettingsvekst 2014-2016 og næringens relative sysselsettingsandel i regionen 2016.</vt:lpstr>
      <vt:lpstr>Sogn og Fjordane mer spesialisert Sysselsettingsvekst 2014-2016 og næringens relative sysselsettingsandel i regionen 2016.</vt:lpstr>
      <vt:lpstr>Styrket ut av en tøff omstilling? Sysselsettingsvekst 2014-2016 og næringenes relative sysselsettingsandel i regionen 2016.</vt:lpstr>
      <vt:lpstr>Høye priser siden 2016, stagnerende volum Eksport av fersk laks, 2000-2018 (per uke). Volum og priser.</vt:lpstr>
      <vt:lpstr>Oljeboom… Oljekrise ... Ny opptur? Petroleumsinvesteringer, 1970-2019. Milliarder 2018-kroner.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Marthe Norberg-Schulz</dc:creator>
  <cp:lastModifiedBy>Kari Lilleng</cp:lastModifiedBy>
  <cp:revision>502</cp:revision>
  <cp:lastPrinted>2017-06-22T19:10:55Z</cp:lastPrinted>
  <dcterms:created xsi:type="dcterms:W3CDTF">2016-11-22T15:06:49Z</dcterms:created>
  <dcterms:modified xsi:type="dcterms:W3CDTF">2018-06-14T06:42:27Z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0x010100621663935B846B479263C0873F1A95AB</vt:lpwstr>
  </property>
</Properties>
</file>