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handoutMasterIdLst>
    <p:handoutMasterId r:id="rId15"/>
  </p:handoutMasterIdLst>
  <p:sldIdLst>
    <p:sldId id="258" r:id="rId5"/>
    <p:sldId id="259" r:id="rId6"/>
    <p:sldId id="272" r:id="rId7"/>
    <p:sldId id="273" r:id="rId8"/>
    <p:sldId id="268" r:id="rId9"/>
    <p:sldId id="274" r:id="rId10"/>
    <p:sldId id="269" r:id="rId11"/>
    <p:sldId id="270" r:id="rId12"/>
    <p:sldId id="271" r:id="rId13"/>
    <p:sldId id="275" r:id="rId14"/>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58"/>
    <a:srgbClr val="BCCFE8"/>
    <a:srgbClr val="008CD3"/>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B0E8E-86A0-41B7-A70C-40EA58E75F9B}" v="33" dt="2023-02-04T18:58:16.15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89"/>
  </p:normalViewPr>
  <p:slideViewPr>
    <p:cSldViewPr snapToGrid="0" snapToObjects="1">
      <p:cViewPr varScale="1">
        <p:scale>
          <a:sx n="77" d="100"/>
          <a:sy n="77" d="100"/>
        </p:scale>
        <p:origin x="232"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ge Eide" userId="9cfae0da-2676-4bd7-bac8-242b394c5147" providerId="ADAL" clId="{42BB0E8E-86A0-41B7-A70C-40EA58E75F9B}"/>
    <pc:docChg chg="custSel addSld delSld modSld sldOrd">
      <pc:chgData name="Helge Eide" userId="9cfae0da-2676-4bd7-bac8-242b394c5147" providerId="ADAL" clId="{42BB0E8E-86A0-41B7-A70C-40EA58E75F9B}" dt="2023-02-07T07:56:50.971" v="1739" actId="20577"/>
      <pc:docMkLst>
        <pc:docMk/>
      </pc:docMkLst>
      <pc:sldChg chg="addSp modSp mod">
        <pc:chgData name="Helge Eide" userId="9cfae0da-2676-4bd7-bac8-242b394c5147" providerId="ADAL" clId="{42BB0E8E-86A0-41B7-A70C-40EA58E75F9B}" dt="2023-02-04T16:55:03.965" v="266" actId="20577"/>
        <pc:sldMkLst>
          <pc:docMk/>
          <pc:sldMk cId="2953483122" sldId="258"/>
        </pc:sldMkLst>
        <pc:spChg chg="add mod">
          <ac:chgData name="Helge Eide" userId="9cfae0da-2676-4bd7-bac8-242b394c5147" providerId="ADAL" clId="{42BB0E8E-86A0-41B7-A70C-40EA58E75F9B}" dt="2023-02-04T16:47:25.144" v="46" actId="255"/>
          <ac:spMkLst>
            <pc:docMk/>
            <pc:sldMk cId="2953483122" sldId="258"/>
            <ac:spMk id="2" creationId="{635DB7ED-4E44-8600-445B-5B3A66D72186}"/>
          </ac:spMkLst>
        </pc:spChg>
        <pc:spChg chg="mod">
          <ac:chgData name="Helge Eide" userId="9cfae0da-2676-4bd7-bac8-242b394c5147" providerId="ADAL" clId="{42BB0E8E-86A0-41B7-A70C-40EA58E75F9B}" dt="2023-02-04T16:55:03.965" v="266" actId="20577"/>
          <ac:spMkLst>
            <pc:docMk/>
            <pc:sldMk cId="2953483122" sldId="258"/>
            <ac:spMk id="6" creationId="{00000000-0000-0000-0000-000000000000}"/>
          </ac:spMkLst>
        </pc:spChg>
      </pc:sldChg>
      <pc:sldChg chg="modSp mod">
        <pc:chgData name="Helge Eide" userId="9cfae0da-2676-4bd7-bac8-242b394c5147" providerId="ADAL" clId="{42BB0E8E-86A0-41B7-A70C-40EA58E75F9B}" dt="2023-02-06T15:37:27.590" v="1737" actId="20577"/>
        <pc:sldMkLst>
          <pc:docMk/>
          <pc:sldMk cId="751481538" sldId="259"/>
        </pc:sldMkLst>
        <pc:spChg chg="mod">
          <ac:chgData name="Helge Eide" userId="9cfae0da-2676-4bd7-bac8-242b394c5147" providerId="ADAL" clId="{42BB0E8E-86A0-41B7-A70C-40EA58E75F9B}" dt="2023-02-04T16:55:36.833" v="273" actId="790"/>
          <ac:spMkLst>
            <pc:docMk/>
            <pc:sldMk cId="751481538" sldId="259"/>
            <ac:spMk id="4" creationId="{00000000-0000-0000-0000-000000000000}"/>
          </ac:spMkLst>
        </pc:spChg>
        <pc:spChg chg="mod">
          <ac:chgData name="Helge Eide" userId="9cfae0da-2676-4bd7-bac8-242b394c5147" providerId="ADAL" clId="{42BB0E8E-86A0-41B7-A70C-40EA58E75F9B}" dt="2023-02-06T15:37:27.590" v="1737" actId="20577"/>
          <ac:spMkLst>
            <pc:docMk/>
            <pc:sldMk cId="751481538" sldId="259"/>
            <ac:spMk id="5" creationId="{00000000-0000-0000-0000-000000000000}"/>
          </ac:spMkLst>
        </pc:spChg>
      </pc:sldChg>
      <pc:sldChg chg="del">
        <pc:chgData name="Helge Eide" userId="9cfae0da-2676-4bd7-bac8-242b394c5147" providerId="ADAL" clId="{42BB0E8E-86A0-41B7-A70C-40EA58E75F9B}" dt="2023-02-04T17:02:11.464" v="634" actId="47"/>
        <pc:sldMkLst>
          <pc:docMk/>
          <pc:sldMk cId="1493365947" sldId="260"/>
        </pc:sldMkLst>
      </pc:sldChg>
      <pc:sldChg chg="del">
        <pc:chgData name="Helge Eide" userId="9cfae0da-2676-4bd7-bac8-242b394c5147" providerId="ADAL" clId="{42BB0E8E-86A0-41B7-A70C-40EA58E75F9B}" dt="2023-02-04T18:58:22.968" v="1726" actId="47"/>
        <pc:sldMkLst>
          <pc:docMk/>
          <pc:sldMk cId="1706002331" sldId="261"/>
        </pc:sldMkLst>
      </pc:sldChg>
      <pc:sldChg chg="del">
        <pc:chgData name="Helge Eide" userId="9cfae0da-2676-4bd7-bac8-242b394c5147" providerId="ADAL" clId="{42BB0E8E-86A0-41B7-A70C-40EA58E75F9B}" dt="2023-02-04T17:02:10.048" v="633" actId="47"/>
        <pc:sldMkLst>
          <pc:docMk/>
          <pc:sldMk cId="2153291918" sldId="262"/>
        </pc:sldMkLst>
      </pc:sldChg>
      <pc:sldChg chg="del">
        <pc:chgData name="Helge Eide" userId="9cfae0da-2676-4bd7-bac8-242b394c5147" providerId="ADAL" clId="{42BB0E8E-86A0-41B7-A70C-40EA58E75F9B}" dt="2023-02-04T17:02:09.002" v="632" actId="47"/>
        <pc:sldMkLst>
          <pc:docMk/>
          <pc:sldMk cId="1371832120" sldId="263"/>
        </pc:sldMkLst>
      </pc:sldChg>
      <pc:sldChg chg="del">
        <pc:chgData name="Helge Eide" userId="9cfae0da-2676-4bd7-bac8-242b394c5147" providerId="ADAL" clId="{42BB0E8E-86A0-41B7-A70C-40EA58E75F9B}" dt="2023-02-04T18:58:22.151" v="1725" actId="47"/>
        <pc:sldMkLst>
          <pc:docMk/>
          <pc:sldMk cId="3023834195" sldId="264"/>
        </pc:sldMkLst>
      </pc:sldChg>
      <pc:sldChg chg="del">
        <pc:chgData name="Helge Eide" userId="9cfae0da-2676-4bd7-bac8-242b394c5147" providerId="ADAL" clId="{42BB0E8E-86A0-41B7-A70C-40EA58E75F9B}" dt="2023-02-04T17:02:07.771" v="631" actId="47"/>
        <pc:sldMkLst>
          <pc:docMk/>
          <pc:sldMk cId="2730425636" sldId="265"/>
        </pc:sldMkLst>
      </pc:sldChg>
      <pc:sldChg chg="del">
        <pc:chgData name="Helge Eide" userId="9cfae0da-2676-4bd7-bac8-242b394c5147" providerId="ADAL" clId="{42BB0E8E-86A0-41B7-A70C-40EA58E75F9B}" dt="2023-02-04T17:02:06.934" v="630" actId="47"/>
        <pc:sldMkLst>
          <pc:docMk/>
          <pc:sldMk cId="955598948" sldId="266"/>
        </pc:sldMkLst>
      </pc:sldChg>
      <pc:sldChg chg="del">
        <pc:chgData name="Helge Eide" userId="9cfae0da-2676-4bd7-bac8-242b394c5147" providerId="ADAL" clId="{42BB0E8E-86A0-41B7-A70C-40EA58E75F9B}" dt="2023-02-04T18:58:21.077" v="1724" actId="47"/>
        <pc:sldMkLst>
          <pc:docMk/>
          <pc:sldMk cId="63412124" sldId="267"/>
        </pc:sldMkLst>
      </pc:sldChg>
      <pc:sldChg chg="addSp delSp modSp add mod modAnim">
        <pc:chgData name="Helge Eide" userId="9cfae0da-2676-4bd7-bac8-242b394c5147" providerId="ADAL" clId="{42BB0E8E-86A0-41B7-A70C-40EA58E75F9B}" dt="2023-02-04T18:25:53.574" v="1382"/>
        <pc:sldMkLst>
          <pc:docMk/>
          <pc:sldMk cId="3741007630" sldId="268"/>
        </pc:sldMkLst>
        <pc:spChg chg="mod">
          <ac:chgData name="Helge Eide" userId="9cfae0da-2676-4bd7-bac8-242b394c5147" providerId="ADAL" clId="{42BB0E8E-86A0-41B7-A70C-40EA58E75F9B}" dt="2023-02-04T18:17:42.503" v="1342" actId="1076"/>
          <ac:spMkLst>
            <pc:docMk/>
            <pc:sldMk cId="3741007630" sldId="268"/>
            <ac:spMk id="4" creationId="{00000000-0000-0000-0000-000000000000}"/>
          </ac:spMkLst>
        </pc:spChg>
        <pc:spChg chg="del mod">
          <ac:chgData name="Helge Eide" userId="9cfae0da-2676-4bd7-bac8-242b394c5147" providerId="ADAL" clId="{42BB0E8E-86A0-41B7-A70C-40EA58E75F9B}" dt="2023-02-04T18:13:14.471" v="1326" actId="478"/>
          <ac:spMkLst>
            <pc:docMk/>
            <pc:sldMk cId="3741007630" sldId="268"/>
            <ac:spMk id="5" creationId="{00000000-0000-0000-0000-000000000000}"/>
          </ac:spMkLst>
        </pc:spChg>
        <pc:spChg chg="add mod">
          <ac:chgData name="Helge Eide" userId="9cfae0da-2676-4bd7-bac8-242b394c5147" providerId="ADAL" clId="{42BB0E8E-86A0-41B7-A70C-40EA58E75F9B}" dt="2023-02-04T18:24:29.309" v="1379" actId="164"/>
          <ac:spMkLst>
            <pc:docMk/>
            <pc:sldMk cId="3741007630" sldId="268"/>
            <ac:spMk id="8" creationId="{37505E55-EB8B-80D7-14EB-B2C02E74FF30}"/>
          </ac:spMkLst>
        </pc:spChg>
        <pc:spChg chg="add del mod">
          <ac:chgData name="Helge Eide" userId="9cfae0da-2676-4bd7-bac8-242b394c5147" providerId="ADAL" clId="{42BB0E8E-86A0-41B7-A70C-40EA58E75F9B}" dt="2023-02-04T18:20:09.877" v="1360" actId="478"/>
          <ac:spMkLst>
            <pc:docMk/>
            <pc:sldMk cId="3741007630" sldId="268"/>
            <ac:spMk id="9" creationId="{76BDCBDE-7E97-578E-2334-9184F58300E4}"/>
          </ac:spMkLst>
        </pc:spChg>
        <pc:spChg chg="add mod">
          <ac:chgData name="Helge Eide" userId="9cfae0da-2676-4bd7-bac8-242b394c5147" providerId="ADAL" clId="{42BB0E8E-86A0-41B7-A70C-40EA58E75F9B}" dt="2023-02-04T18:24:29.309" v="1379" actId="164"/>
          <ac:spMkLst>
            <pc:docMk/>
            <pc:sldMk cId="3741007630" sldId="268"/>
            <ac:spMk id="10" creationId="{68A451DE-EE89-07FC-DC9A-FB0351410CE1}"/>
          </ac:spMkLst>
        </pc:spChg>
        <pc:spChg chg="add mod">
          <ac:chgData name="Helge Eide" userId="9cfae0da-2676-4bd7-bac8-242b394c5147" providerId="ADAL" clId="{42BB0E8E-86A0-41B7-A70C-40EA58E75F9B}" dt="2023-02-04T18:24:29.309" v="1379" actId="164"/>
          <ac:spMkLst>
            <pc:docMk/>
            <pc:sldMk cId="3741007630" sldId="268"/>
            <ac:spMk id="11" creationId="{FB95CB10-4781-0E31-6390-D5034872137A}"/>
          </ac:spMkLst>
        </pc:spChg>
        <pc:spChg chg="add mod">
          <ac:chgData name="Helge Eide" userId="9cfae0da-2676-4bd7-bac8-242b394c5147" providerId="ADAL" clId="{42BB0E8E-86A0-41B7-A70C-40EA58E75F9B}" dt="2023-02-04T18:22:15.440" v="1372" actId="2085"/>
          <ac:spMkLst>
            <pc:docMk/>
            <pc:sldMk cId="3741007630" sldId="268"/>
            <ac:spMk id="12" creationId="{1307D6C9-6970-D1B9-0732-17709DB87C14}"/>
          </ac:spMkLst>
        </pc:spChg>
        <pc:spChg chg="add mod">
          <ac:chgData name="Helge Eide" userId="9cfae0da-2676-4bd7-bac8-242b394c5147" providerId="ADAL" clId="{42BB0E8E-86A0-41B7-A70C-40EA58E75F9B}" dt="2023-02-04T18:25:11.809" v="1381" actId="164"/>
          <ac:spMkLst>
            <pc:docMk/>
            <pc:sldMk cId="3741007630" sldId="268"/>
            <ac:spMk id="13" creationId="{8B7FA1B8-7BFE-164E-E3BA-636F50EF3312}"/>
          </ac:spMkLst>
        </pc:spChg>
        <pc:grpChg chg="add mod">
          <ac:chgData name="Helge Eide" userId="9cfae0da-2676-4bd7-bac8-242b394c5147" providerId="ADAL" clId="{42BB0E8E-86A0-41B7-A70C-40EA58E75F9B}" dt="2023-02-04T18:25:11.809" v="1381" actId="164"/>
          <ac:grpSpMkLst>
            <pc:docMk/>
            <pc:sldMk cId="3741007630" sldId="268"/>
            <ac:grpSpMk id="15" creationId="{6795D98B-760A-9B9B-79E4-962E9EA5CFDB}"/>
          </ac:grpSpMkLst>
        </pc:grpChg>
        <pc:grpChg chg="add mod">
          <ac:chgData name="Helge Eide" userId="9cfae0da-2676-4bd7-bac8-242b394c5147" providerId="ADAL" clId="{42BB0E8E-86A0-41B7-A70C-40EA58E75F9B}" dt="2023-02-04T18:25:11.809" v="1381" actId="164"/>
          <ac:grpSpMkLst>
            <pc:docMk/>
            <pc:sldMk cId="3741007630" sldId="268"/>
            <ac:grpSpMk id="16" creationId="{69CA60D8-5486-3DCA-F382-6D39A653A04C}"/>
          </ac:grpSpMkLst>
        </pc:grpChg>
        <pc:picChg chg="add del mod modCrop">
          <ac:chgData name="Helge Eide" userId="9cfae0da-2676-4bd7-bac8-242b394c5147" providerId="ADAL" clId="{42BB0E8E-86A0-41B7-A70C-40EA58E75F9B}" dt="2023-02-04T18:18:23.278" v="1349" actId="478"/>
          <ac:picMkLst>
            <pc:docMk/>
            <pc:sldMk cId="3741007630" sldId="268"/>
            <ac:picMk id="3" creationId="{D41AA01F-F2A3-60F8-F27D-E8BC51632CD6}"/>
          </ac:picMkLst>
        </pc:picChg>
        <pc:picChg chg="add mod modCrop">
          <ac:chgData name="Helge Eide" userId="9cfae0da-2676-4bd7-bac8-242b394c5147" providerId="ADAL" clId="{42BB0E8E-86A0-41B7-A70C-40EA58E75F9B}" dt="2023-02-04T18:18:31.276" v="1351" actId="14100"/>
          <ac:picMkLst>
            <pc:docMk/>
            <pc:sldMk cId="3741007630" sldId="268"/>
            <ac:picMk id="7" creationId="{0714B489-18D0-AE52-EB09-EC025435532E}"/>
          </ac:picMkLst>
        </pc:picChg>
        <pc:picChg chg="add mod">
          <ac:chgData name="Helge Eide" userId="9cfae0da-2676-4bd7-bac8-242b394c5147" providerId="ADAL" clId="{42BB0E8E-86A0-41B7-A70C-40EA58E75F9B}" dt="2023-02-04T18:23:01.701" v="1378" actId="1076"/>
          <ac:picMkLst>
            <pc:docMk/>
            <pc:sldMk cId="3741007630" sldId="268"/>
            <ac:picMk id="14" creationId="{60BDA549-7A34-D6AF-8EBC-44E9FDB3C4D7}"/>
          </ac:picMkLst>
        </pc:picChg>
      </pc:sldChg>
      <pc:sldChg chg="addSp delSp modSp add mod">
        <pc:chgData name="Helge Eide" userId="9cfae0da-2676-4bd7-bac8-242b394c5147" providerId="ADAL" clId="{42BB0E8E-86A0-41B7-A70C-40EA58E75F9B}" dt="2023-02-07T07:56:50.971" v="1739" actId="20577"/>
        <pc:sldMkLst>
          <pc:docMk/>
          <pc:sldMk cId="2923655043" sldId="269"/>
        </pc:sldMkLst>
        <pc:spChg chg="add del mod">
          <ac:chgData name="Helge Eide" userId="9cfae0da-2676-4bd7-bac8-242b394c5147" providerId="ADAL" clId="{42BB0E8E-86A0-41B7-A70C-40EA58E75F9B}" dt="2023-02-04T18:42:40.396" v="1466" actId="478"/>
          <ac:spMkLst>
            <pc:docMk/>
            <pc:sldMk cId="2923655043" sldId="269"/>
            <ac:spMk id="3" creationId="{CE0CA8A0-BA45-A07A-6F39-E564D15FB2CC}"/>
          </ac:spMkLst>
        </pc:spChg>
        <pc:spChg chg="mod">
          <ac:chgData name="Helge Eide" userId="9cfae0da-2676-4bd7-bac8-242b394c5147" providerId="ADAL" clId="{42BB0E8E-86A0-41B7-A70C-40EA58E75F9B}" dt="2023-02-07T07:56:50.971" v="1739" actId="20577"/>
          <ac:spMkLst>
            <pc:docMk/>
            <pc:sldMk cId="2923655043" sldId="269"/>
            <ac:spMk id="4" creationId="{00000000-0000-0000-0000-000000000000}"/>
          </ac:spMkLst>
        </pc:spChg>
        <pc:spChg chg="del">
          <ac:chgData name="Helge Eide" userId="9cfae0da-2676-4bd7-bac8-242b394c5147" providerId="ADAL" clId="{42BB0E8E-86A0-41B7-A70C-40EA58E75F9B}" dt="2023-02-04T18:42:38.735" v="1465" actId="478"/>
          <ac:spMkLst>
            <pc:docMk/>
            <pc:sldMk cId="2923655043" sldId="269"/>
            <ac:spMk id="5" creationId="{00000000-0000-0000-0000-000000000000}"/>
          </ac:spMkLst>
        </pc:spChg>
        <pc:picChg chg="add del mod">
          <ac:chgData name="Helge Eide" userId="9cfae0da-2676-4bd7-bac8-242b394c5147" providerId="ADAL" clId="{42BB0E8E-86A0-41B7-A70C-40EA58E75F9B}" dt="2023-02-04T18:43:43.801" v="1470" actId="478"/>
          <ac:picMkLst>
            <pc:docMk/>
            <pc:sldMk cId="2923655043" sldId="269"/>
            <ac:picMk id="6" creationId="{0DC55E17-0ED0-0EED-DEFE-4FC8FC827154}"/>
          </ac:picMkLst>
        </pc:picChg>
        <pc:picChg chg="add mod">
          <ac:chgData name="Helge Eide" userId="9cfae0da-2676-4bd7-bac8-242b394c5147" providerId="ADAL" clId="{42BB0E8E-86A0-41B7-A70C-40EA58E75F9B}" dt="2023-02-04T18:44:16.633" v="1473" actId="14100"/>
          <ac:picMkLst>
            <pc:docMk/>
            <pc:sldMk cId="2923655043" sldId="269"/>
            <ac:picMk id="7" creationId="{0E22E27E-1679-16E5-3419-F250EFBDBBE0}"/>
          </ac:picMkLst>
        </pc:picChg>
      </pc:sldChg>
      <pc:sldChg chg="addSp delSp modSp add mod">
        <pc:chgData name="Helge Eide" userId="9cfae0da-2676-4bd7-bac8-242b394c5147" providerId="ADAL" clId="{42BB0E8E-86A0-41B7-A70C-40EA58E75F9B}" dt="2023-02-04T18:45:55.559" v="1505" actId="14100"/>
        <pc:sldMkLst>
          <pc:docMk/>
          <pc:sldMk cId="2465231640" sldId="270"/>
        </pc:sldMkLst>
        <pc:spChg chg="add del mod">
          <ac:chgData name="Helge Eide" userId="9cfae0da-2676-4bd7-bac8-242b394c5147" providerId="ADAL" clId="{42BB0E8E-86A0-41B7-A70C-40EA58E75F9B}" dt="2023-02-04T18:45:41.560" v="1501" actId="478"/>
          <ac:spMkLst>
            <pc:docMk/>
            <pc:sldMk cId="2465231640" sldId="270"/>
            <ac:spMk id="3" creationId="{CBFFAB89-DD9D-75A8-FEF7-72D7087D313D}"/>
          </ac:spMkLst>
        </pc:spChg>
        <pc:spChg chg="mod">
          <ac:chgData name="Helge Eide" userId="9cfae0da-2676-4bd7-bac8-242b394c5147" providerId="ADAL" clId="{42BB0E8E-86A0-41B7-A70C-40EA58E75F9B}" dt="2023-02-04T18:45:49.979" v="1503" actId="1076"/>
          <ac:spMkLst>
            <pc:docMk/>
            <pc:sldMk cId="2465231640" sldId="270"/>
            <ac:spMk id="4" creationId="{00000000-0000-0000-0000-000000000000}"/>
          </ac:spMkLst>
        </pc:spChg>
        <pc:spChg chg="del">
          <ac:chgData name="Helge Eide" userId="9cfae0da-2676-4bd7-bac8-242b394c5147" providerId="ADAL" clId="{42BB0E8E-86A0-41B7-A70C-40EA58E75F9B}" dt="2023-02-04T18:44:35.748" v="1500" actId="478"/>
          <ac:spMkLst>
            <pc:docMk/>
            <pc:sldMk cId="2465231640" sldId="270"/>
            <ac:spMk id="5" creationId="{00000000-0000-0000-0000-000000000000}"/>
          </ac:spMkLst>
        </pc:spChg>
        <pc:picChg chg="add mod">
          <ac:chgData name="Helge Eide" userId="9cfae0da-2676-4bd7-bac8-242b394c5147" providerId="ADAL" clId="{42BB0E8E-86A0-41B7-A70C-40EA58E75F9B}" dt="2023-02-04T18:45:55.559" v="1505" actId="14100"/>
          <ac:picMkLst>
            <pc:docMk/>
            <pc:sldMk cId="2465231640" sldId="270"/>
            <ac:picMk id="6" creationId="{C8058BDA-5401-E393-8A61-94414B6C7DD6}"/>
          </ac:picMkLst>
        </pc:picChg>
      </pc:sldChg>
      <pc:sldChg chg="modSp add mod">
        <pc:chgData name="Helge Eide" userId="9cfae0da-2676-4bd7-bac8-242b394c5147" providerId="ADAL" clId="{42BB0E8E-86A0-41B7-A70C-40EA58E75F9B}" dt="2023-02-04T18:58:49.650" v="1733" actId="113"/>
        <pc:sldMkLst>
          <pc:docMk/>
          <pc:sldMk cId="866890856" sldId="271"/>
        </pc:sldMkLst>
        <pc:spChg chg="mod">
          <ac:chgData name="Helge Eide" userId="9cfae0da-2676-4bd7-bac8-242b394c5147" providerId="ADAL" clId="{42BB0E8E-86A0-41B7-A70C-40EA58E75F9B}" dt="2023-02-04T18:47:16.293" v="1533" actId="20577"/>
          <ac:spMkLst>
            <pc:docMk/>
            <pc:sldMk cId="866890856" sldId="271"/>
            <ac:spMk id="4" creationId="{00000000-0000-0000-0000-000000000000}"/>
          </ac:spMkLst>
        </pc:spChg>
        <pc:spChg chg="mod">
          <ac:chgData name="Helge Eide" userId="9cfae0da-2676-4bd7-bac8-242b394c5147" providerId="ADAL" clId="{42BB0E8E-86A0-41B7-A70C-40EA58E75F9B}" dt="2023-02-04T18:58:49.650" v="1733" actId="113"/>
          <ac:spMkLst>
            <pc:docMk/>
            <pc:sldMk cId="866890856" sldId="271"/>
            <ac:spMk id="5" creationId="{00000000-0000-0000-0000-000000000000}"/>
          </ac:spMkLst>
        </pc:spChg>
      </pc:sldChg>
      <pc:sldChg chg="addSp delSp modSp new mod ord modClrScheme chgLayout">
        <pc:chgData name="Helge Eide" userId="9cfae0da-2676-4bd7-bac8-242b394c5147" providerId="ADAL" clId="{42BB0E8E-86A0-41B7-A70C-40EA58E75F9B}" dt="2023-02-04T18:02:12.400" v="1313" actId="20577"/>
        <pc:sldMkLst>
          <pc:docMk/>
          <pc:sldMk cId="3548825994" sldId="272"/>
        </pc:sldMkLst>
        <pc:spChg chg="del mod ord">
          <ac:chgData name="Helge Eide" userId="9cfae0da-2676-4bd7-bac8-242b394c5147" providerId="ADAL" clId="{42BB0E8E-86A0-41B7-A70C-40EA58E75F9B}" dt="2023-02-04T17:07:34.399" v="676" actId="700"/>
          <ac:spMkLst>
            <pc:docMk/>
            <pc:sldMk cId="3548825994" sldId="272"/>
            <ac:spMk id="2" creationId="{5B843711-64F1-1999-3B2E-1BA9367C24AB}"/>
          </ac:spMkLst>
        </pc:spChg>
        <pc:spChg chg="del mod ord">
          <ac:chgData name="Helge Eide" userId="9cfae0da-2676-4bd7-bac8-242b394c5147" providerId="ADAL" clId="{42BB0E8E-86A0-41B7-A70C-40EA58E75F9B}" dt="2023-02-04T17:07:34.399" v="676" actId="700"/>
          <ac:spMkLst>
            <pc:docMk/>
            <pc:sldMk cId="3548825994" sldId="272"/>
            <ac:spMk id="3" creationId="{FB721979-4FA8-C1D3-8B1B-E281DEE4AEE2}"/>
          </ac:spMkLst>
        </pc:spChg>
        <pc:spChg chg="add mod ord">
          <ac:chgData name="Helge Eide" userId="9cfae0da-2676-4bd7-bac8-242b394c5147" providerId="ADAL" clId="{42BB0E8E-86A0-41B7-A70C-40EA58E75F9B}" dt="2023-02-04T17:40:05.635" v="1156" actId="20577"/>
          <ac:spMkLst>
            <pc:docMk/>
            <pc:sldMk cId="3548825994" sldId="272"/>
            <ac:spMk id="4" creationId="{1389F451-7D9C-1FB0-AABA-AC85B79CB532}"/>
          </ac:spMkLst>
        </pc:spChg>
        <pc:spChg chg="add mod ord">
          <ac:chgData name="Helge Eide" userId="9cfae0da-2676-4bd7-bac8-242b394c5147" providerId="ADAL" clId="{42BB0E8E-86A0-41B7-A70C-40EA58E75F9B}" dt="2023-02-04T17:17:36.155" v="959" actId="20577"/>
          <ac:spMkLst>
            <pc:docMk/>
            <pc:sldMk cId="3548825994" sldId="272"/>
            <ac:spMk id="5" creationId="{B118C792-8676-4E10-5F8D-EFB913E07891}"/>
          </ac:spMkLst>
        </pc:spChg>
        <pc:spChg chg="add mod ord">
          <ac:chgData name="Helge Eide" userId="9cfae0da-2676-4bd7-bac8-242b394c5147" providerId="ADAL" clId="{42BB0E8E-86A0-41B7-A70C-40EA58E75F9B}" dt="2023-02-04T17:40:00.131" v="1149" actId="20577"/>
          <ac:spMkLst>
            <pc:docMk/>
            <pc:sldMk cId="3548825994" sldId="272"/>
            <ac:spMk id="6" creationId="{D0070B2A-1C3C-B866-2E36-6058768C4138}"/>
          </ac:spMkLst>
        </pc:spChg>
        <pc:graphicFrameChg chg="add mod modGraphic">
          <ac:chgData name="Helge Eide" userId="9cfae0da-2676-4bd7-bac8-242b394c5147" providerId="ADAL" clId="{42BB0E8E-86A0-41B7-A70C-40EA58E75F9B}" dt="2023-02-04T17:35:45.823" v="1093" actId="20577"/>
          <ac:graphicFrameMkLst>
            <pc:docMk/>
            <pc:sldMk cId="3548825994" sldId="272"/>
            <ac:graphicFrameMk id="7" creationId="{BAB1ADE7-181F-D0AE-A6CC-DC98BDE3E687}"/>
          </ac:graphicFrameMkLst>
        </pc:graphicFrameChg>
        <pc:graphicFrameChg chg="add mod modGraphic">
          <ac:chgData name="Helge Eide" userId="9cfae0da-2676-4bd7-bac8-242b394c5147" providerId="ADAL" clId="{42BB0E8E-86A0-41B7-A70C-40EA58E75F9B}" dt="2023-02-04T18:02:12.400" v="1313" actId="20577"/>
          <ac:graphicFrameMkLst>
            <pc:docMk/>
            <pc:sldMk cId="3548825994" sldId="272"/>
            <ac:graphicFrameMk id="8" creationId="{6E940004-AB61-0854-12FB-EF63168772CF}"/>
          </ac:graphicFrameMkLst>
        </pc:graphicFrameChg>
      </pc:sldChg>
      <pc:sldChg chg="delSp modSp add mod ord">
        <pc:chgData name="Helge Eide" userId="9cfae0da-2676-4bd7-bac8-242b394c5147" providerId="ADAL" clId="{42BB0E8E-86A0-41B7-A70C-40EA58E75F9B}" dt="2023-02-04T18:18:20.737" v="1348"/>
        <pc:sldMkLst>
          <pc:docMk/>
          <pc:sldMk cId="1465260357" sldId="273"/>
        </pc:sldMkLst>
        <pc:picChg chg="mod">
          <ac:chgData name="Helge Eide" userId="9cfae0da-2676-4bd7-bac8-242b394c5147" providerId="ADAL" clId="{42BB0E8E-86A0-41B7-A70C-40EA58E75F9B}" dt="2023-02-04T18:18:13.407" v="1346" actId="14100"/>
          <ac:picMkLst>
            <pc:docMk/>
            <pc:sldMk cId="1465260357" sldId="273"/>
            <ac:picMk id="3" creationId="{D41AA01F-F2A3-60F8-F27D-E8BC51632CD6}"/>
          </ac:picMkLst>
        </pc:picChg>
        <pc:picChg chg="del">
          <ac:chgData name="Helge Eide" userId="9cfae0da-2676-4bd7-bac8-242b394c5147" providerId="ADAL" clId="{42BB0E8E-86A0-41B7-A70C-40EA58E75F9B}" dt="2023-02-04T18:18:06.022" v="1344" actId="478"/>
          <ac:picMkLst>
            <pc:docMk/>
            <pc:sldMk cId="1465260357" sldId="273"/>
            <ac:picMk id="7" creationId="{0714B489-18D0-AE52-EB09-EC025435532E}"/>
          </ac:picMkLst>
        </pc:picChg>
      </pc:sldChg>
      <pc:sldChg chg="addSp delSp modSp add mod modAnim">
        <pc:chgData name="Helge Eide" userId="9cfae0da-2676-4bd7-bac8-242b394c5147" providerId="ADAL" clId="{42BB0E8E-86A0-41B7-A70C-40EA58E75F9B}" dt="2023-02-04T18:40:20.118" v="1435"/>
        <pc:sldMkLst>
          <pc:docMk/>
          <pc:sldMk cId="848176685" sldId="274"/>
        </pc:sldMkLst>
        <pc:grpChg chg="add mod">
          <ac:chgData name="Helge Eide" userId="9cfae0da-2676-4bd7-bac8-242b394c5147" providerId="ADAL" clId="{42BB0E8E-86A0-41B7-A70C-40EA58E75F9B}" dt="2023-02-04T18:40:05.041" v="1432" actId="164"/>
          <ac:grpSpMkLst>
            <pc:docMk/>
            <pc:sldMk cId="848176685" sldId="274"/>
            <ac:grpSpMk id="14" creationId="{87E06AFC-7FD6-75E1-AEE1-93802E04DBDA}"/>
          </ac:grpSpMkLst>
        </pc:grpChg>
        <pc:grpChg chg="add mod">
          <ac:chgData name="Helge Eide" userId="9cfae0da-2676-4bd7-bac8-242b394c5147" providerId="ADAL" clId="{42BB0E8E-86A0-41B7-A70C-40EA58E75F9B}" dt="2023-02-04T18:40:17.856" v="1434" actId="164"/>
          <ac:grpSpMkLst>
            <pc:docMk/>
            <pc:sldMk cId="848176685" sldId="274"/>
            <ac:grpSpMk id="15" creationId="{A94E49A3-EA0D-39A4-16F9-02969936710C}"/>
          </ac:grpSpMkLst>
        </pc:grpChg>
        <pc:picChg chg="mod modCrop">
          <ac:chgData name="Helge Eide" userId="9cfae0da-2676-4bd7-bac8-242b394c5147" providerId="ADAL" clId="{42BB0E8E-86A0-41B7-A70C-40EA58E75F9B}" dt="2023-02-04T18:38:54.055" v="1423" actId="1076"/>
          <ac:picMkLst>
            <pc:docMk/>
            <pc:sldMk cId="848176685" sldId="274"/>
            <ac:picMk id="3" creationId="{D41AA01F-F2A3-60F8-F27D-E8BC51632CD6}"/>
          </ac:picMkLst>
        </pc:picChg>
        <pc:picChg chg="add del mod modCrop">
          <ac:chgData name="Helge Eide" userId="9cfae0da-2676-4bd7-bac8-242b394c5147" providerId="ADAL" clId="{42BB0E8E-86A0-41B7-A70C-40EA58E75F9B}" dt="2023-02-04T18:33:42.945" v="1394" actId="478"/>
          <ac:picMkLst>
            <pc:docMk/>
            <pc:sldMk cId="848176685" sldId="274"/>
            <ac:picMk id="5" creationId="{28A5143B-1334-3467-3A69-AA32DB2C2874}"/>
          </ac:picMkLst>
        </pc:picChg>
        <pc:picChg chg="add mod modCrop">
          <ac:chgData name="Helge Eide" userId="9cfae0da-2676-4bd7-bac8-242b394c5147" providerId="ADAL" clId="{42BB0E8E-86A0-41B7-A70C-40EA58E75F9B}" dt="2023-02-04T18:40:05.041" v="1432" actId="164"/>
          <ac:picMkLst>
            <pc:docMk/>
            <pc:sldMk cId="848176685" sldId="274"/>
            <ac:picMk id="7" creationId="{A477F5D5-0BE5-25FC-1184-759570D20282}"/>
          </ac:picMkLst>
        </pc:picChg>
        <pc:picChg chg="add mod modCrop">
          <ac:chgData name="Helge Eide" userId="9cfae0da-2676-4bd7-bac8-242b394c5147" providerId="ADAL" clId="{42BB0E8E-86A0-41B7-A70C-40EA58E75F9B}" dt="2023-02-04T18:40:05.041" v="1432" actId="164"/>
          <ac:picMkLst>
            <pc:docMk/>
            <pc:sldMk cId="848176685" sldId="274"/>
            <ac:picMk id="9" creationId="{9A6084E1-9B31-9E81-8237-6358FAF882F3}"/>
          </ac:picMkLst>
        </pc:picChg>
        <pc:picChg chg="add mod modCrop">
          <ac:chgData name="Helge Eide" userId="9cfae0da-2676-4bd7-bac8-242b394c5147" providerId="ADAL" clId="{42BB0E8E-86A0-41B7-A70C-40EA58E75F9B}" dt="2023-02-04T18:40:17.856" v="1434" actId="164"/>
          <ac:picMkLst>
            <pc:docMk/>
            <pc:sldMk cId="848176685" sldId="274"/>
            <ac:picMk id="11" creationId="{E84D9ACE-B14C-BCDA-1ACA-08826100F501}"/>
          </ac:picMkLst>
        </pc:picChg>
        <pc:picChg chg="add mod modCrop">
          <ac:chgData name="Helge Eide" userId="9cfae0da-2676-4bd7-bac8-242b394c5147" providerId="ADAL" clId="{42BB0E8E-86A0-41B7-A70C-40EA58E75F9B}" dt="2023-02-04T18:40:17.856" v="1434" actId="164"/>
          <ac:picMkLst>
            <pc:docMk/>
            <pc:sldMk cId="848176685" sldId="274"/>
            <ac:picMk id="13" creationId="{F472A96D-80D2-04D3-E41C-AA794D852854}"/>
          </ac:picMkLst>
        </pc:picChg>
      </pc:sldChg>
      <pc:sldChg chg="add ord">
        <pc:chgData name="Helge Eide" userId="9cfae0da-2676-4bd7-bac8-242b394c5147" providerId="ADAL" clId="{42BB0E8E-86A0-41B7-A70C-40EA58E75F9B}" dt="2023-02-04T18:58:24.654" v="1728"/>
        <pc:sldMkLst>
          <pc:docMk/>
          <pc:sldMk cId="583032323"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07.02.2023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endParaRPr lang="nb-NO" dirty="0"/>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endParaRPr lang="nb-NO" dirty="0"/>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07.02.2023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440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49540C3D-7D2E-B046-9707-68B92A5A8B5C}" type="datetimeFigureOut">
              <a:t>07.02.2023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07.02.2023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07.02.2023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endParaRPr lang="nb-NO" dirty="0"/>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07.02.2023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07.02.2023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07.02.2023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07.02.2023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07.02.2023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nb-NO" dirty="0"/>
              <a:t>Nytt inntektssystem for </a:t>
            </a:r>
            <a:r>
              <a:rPr lang="nb-NO" dirty="0" err="1"/>
              <a:t>fylkeskommunane</a:t>
            </a:r>
            <a:r>
              <a:rPr lang="nb-NO" dirty="0"/>
              <a:t> </a:t>
            </a:r>
          </a:p>
        </p:txBody>
      </p:sp>
      <p:sp>
        <p:nvSpPr>
          <p:cNvPr id="7" name="Undertittel 6"/>
          <p:cNvSpPr>
            <a:spLocks noGrp="1"/>
          </p:cNvSpPr>
          <p:nvPr>
            <p:ph type="subTitle" idx="1"/>
          </p:nvPr>
        </p:nvSpPr>
        <p:spPr>
          <a:xfrm>
            <a:off x="7081502" y="6165882"/>
            <a:ext cx="4748033" cy="475109"/>
          </a:xfrm>
        </p:spPr>
        <p:txBody>
          <a:bodyPr>
            <a:noAutofit/>
          </a:bodyPr>
          <a:lstStyle/>
          <a:p>
            <a:pPr algn="r"/>
            <a:r>
              <a:rPr lang="nb-NO" sz="1400" i="1" dirty="0">
                <a:solidFill>
                  <a:srgbClr val="001A58"/>
                </a:solidFill>
              </a:rPr>
              <a:t>«En selvstendig og nyskapende kommunesektor»</a:t>
            </a:r>
          </a:p>
        </p:txBody>
      </p:sp>
      <p:sp>
        <p:nvSpPr>
          <p:cNvPr id="2" name="Tittel 5">
            <a:extLst>
              <a:ext uri="{FF2B5EF4-FFF2-40B4-BE49-F238E27FC236}">
                <a16:creationId xmlns:a16="http://schemas.microsoft.com/office/drawing/2014/main" id="{635DB7ED-4E44-8600-445B-5B3A66D72186}"/>
              </a:ext>
            </a:extLst>
          </p:cNvPr>
          <p:cNvSpPr txBox="1">
            <a:spLocks/>
          </p:cNvSpPr>
          <p:nvPr/>
        </p:nvSpPr>
        <p:spPr>
          <a:xfrm>
            <a:off x="664226" y="3429000"/>
            <a:ext cx="9915291" cy="4668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FFFFFF"/>
                </a:solidFill>
                <a:latin typeface="+mj-lt"/>
                <a:ea typeface="+mj-ea"/>
                <a:cs typeface="+mj-cs"/>
              </a:defRPr>
            </a:lvl1pPr>
          </a:lstStyle>
          <a:p>
            <a:r>
              <a:rPr lang="nb-NO" sz="2000" dirty="0"/>
              <a:t>Helge Eide, Vestlandsrådet 7. februar 2023</a:t>
            </a:r>
          </a:p>
        </p:txBody>
      </p:sp>
    </p:spTree>
    <p:extLst>
      <p:ext uri="{BB962C8B-B14F-4D97-AF65-F5344CB8AC3E}">
        <p14:creationId xmlns:p14="http://schemas.microsoft.com/office/powerpoint/2010/main" val="295348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nb-NO" dirty="0"/>
              <a:t>Nytt inntektssystem for </a:t>
            </a:r>
            <a:r>
              <a:rPr lang="nb-NO" dirty="0" err="1"/>
              <a:t>fylkeskommunane</a:t>
            </a:r>
            <a:r>
              <a:rPr lang="nb-NO" dirty="0"/>
              <a:t> </a:t>
            </a:r>
          </a:p>
        </p:txBody>
      </p:sp>
      <p:sp>
        <p:nvSpPr>
          <p:cNvPr id="7" name="Undertittel 6"/>
          <p:cNvSpPr>
            <a:spLocks noGrp="1"/>
          </p:cNvSpPr>
          <p:nvPr>
            <p:ph type="subTitle" idx="1"/>
          </p:nvPr>
        </p:nvSpPr>
        <p:spPr>
          <a:xfrm>
            <a:off x="7081502" y="6165882"/>
            <a:ext cx="4748033" cy="475109"/>
          </a:xfrm>
        </p:spPr>
        <p:txBody>
          <a:bodyPr>
            <a:noAutofit/>
          </a:bodyPr>
          <a:lstStyle/>
          <a:p>
            <a:pPr algn="r"/>
            <a:r>
              <a:rPr lang="nb-NO" sz="1400" i="1" dirty="0">
                <a:solidFill>
                  <a:srgbClr val="001A58"/>
                </a:solidFill>
              </a:rPr>
              <a:t>«En selvstendig og nyskapende kommunesektor»</a:t>
            </a:r>
          </a:p>
        </p:txBody>
      </p:sp>
      <p:sp>
        <p:nvSpPr>
          <p:cNvPr id="2" name="Tittel 5">
            <a:extLst>
              <a:ext uri="{FF2B5EF4-FFF2-40B4-BE49-F238E27FC236}">
                <a16:creationId xmlns:a16="http://schemas.microsoft.com/office/drawing/2014/main" id="{635DB7ED-4E44-8600-445B-5B3A66D72186}"/>
              </a:ext>
            </a:extLst>
          </p:cNvPr>
          <p:cNvSpPr txBox="1">
            <a:spLocks/>
          </p:cNvSpPr>
          <p:nvPr/>
        </p:nvSpPr>
        <p:spPr>
          <a:xfrm>
            <a:off x="664226" y="3429000"/>
            <a:ext cx="9915291" cy="4668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FFFFFF"/>
                </a:solidFill>
                <a:latin typeface="+mj-lt"/>
                <a:ea typeface="+mj-ea"/>
                <a:cs typeface="+mj-cs"/>
              </a:defRPr>
            </a:lvl1pPr>
          </a:lstStyle>
          <a:p>
            <a:r>
              <a:rPr lang="nb-NO" sz="2000" dirty="0"/>
              <a:t>Helge Eide, Vestlandsrådet 7. februar 2023</a:t>
            </a:r>
          </a:p>
        </p:txBody>
      </p:sp>
    </p:spTree>
    <p:extLst>
      <p:ext uri="{BB962C8B-B14F-4D97-AF65-F5344CB8AC3E}">
        <p14:creationId xmlns:p14="http://schemas.microsoft.com/office/powerpoint/2010/main" val="58303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n-NO" dirty="0"/>
              <a:t>Prosess for endringar i fylkeskommunane sitt inntektssystem</a:t>
            </a:r>
          </a:p>
        </p:txBody>
      </p:sp>
      <p:sp>
        <p:nvSpPr>
          <p:cNvPr id="5" name="Plassholder for innhold 4"/>
          <p:cNvSpPr>
            <a:spLocks noGrp="1"/>
          </p:cNvSpPr>
          <p:nvPr>
            <p:ph sz="quarter" idx="10"/>
          </p:nvPr>
        </p:nvSpPr>
        <p:spPr/>
        <p:txBody>
          <a:bodyPr/>
          <a:lstStyle/>
          <a:p>
            <a:r>
              <a:rPr lang="nn-NO" dirty="0"/>
              <a:t>8. mars 2023:			Ekspertutval vert satt ned</a:t>
            </a:r>
          </a:p>
          <a:p>
            <a:r>
              <a:rPr lang="nn-NO" dirty="0"/>
              <a:t>2. desember 2023:		Utval leverer rapport</a:t>
            </a:r>
          </a:p>
          <a:p>
            <a:r>
              <a:rPr lang="nn-NO" dirty="0"/>
              <a:t>3. mars 2023:			Frist for høyring av rapport</a:t>
            </a:r>
          </a:p>
          <a:p>
            <a:r>
              <a:rPr lang="nn-NO" dirty="0"/>
              <a:t>11. mai 2023:			Kommuneproposisjonen 2024 vert lagt fram</a:t>
            </a:r>
          </a:p>
          <a:p>
            <a:r>
              <a:rPr lang="nn-NO" dirty="0"/>
              <a:t>Juni 2023:			Tilråding frå kommunalkomiteen, vedtak i Stortinget</a:t>
            </a:r>
          </a:p>
          <a:p>
            <a:r>
              <a:rPr lang="nn-NO" dirty="0"/>
              <a:t>2024:				Iverksetjing</a:t>
            </a:r>
          </a:p>
          <a:p>
            <a:r>
              <a:rPr lang="nn-NO" dirty="0"/>
              <a:t>2027:				Full verknad</a:t>
            </a:r>
          </a:p>
          <a:p>
            <a:endParaRPr lang="nn-NO" dirty="0"/>
          </a:p>
        </p:txBody>
      </p:sp>
    </p:spTree>
    <p:extLst>
      <p:ext uri="{BB962C8B-B14F-4D97-AF65-F5344CB8AC3E}">
        <p14:creationId xmlns:p14="http://schemas.microsoft.com/office/powerpoint/2010/main" val="75148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389F451-7D9C-1FB0-AABA-AC85B79CB532}"/>
              </a:ext>
            </a:extLst>
          </p:cNvPr>
          <p:cNvSpPr>
            <a:spLocks noGrp="1"/>
          </p:cNvSpPr>
          <p:nvPr>
            <p:ph type="title"/>
          </p:nvPr>
        </p:nvSpPr>
        <p:spPr>
          <a:xfrm>
            <a:off x="609600" y="294417"/>
            <a:ext cx="10972800" cy="1143000"/>
          </a:xfrm>
        </p:spPr>
        <p:txBody>
          <a:bodyPr/>
          <a:lstStyle/>
          <a:p>
            <a:r>
              <a:rPr lang="nn-NO" dirty="0"/>
              <a:t>Meir om inntektssystemet - 2023</a:t>
            </a:r>
          </a:p>
        </p:txBody>
      </p:sp>
      <p:sp>
        <p:nvSpPr>
          <p:cNvPr id="5" name="Plassholder for innhold 4">
            <a:extLst>
              <a:ext uri="{FF2B5EF4-FFF2-40B4-BE49-F238E27FC236}">
                <a16:creationId xmlns:a16="http://schemas.microsoft.com/office/drawing/2014/main" id="{B118C792-8676-4E10-5F8D-EFB913E07891}"/>
              </a:ext>
            </a:extLst>
          </p:cNvPr>
          <p:cNvSpPr>
            <a:spLocks noGrp="1"/>
          </p:cNvSpPr>
          <p:nvPr>
            <p:ph sz="half" idx="1"/>
          </p:nvPr>
        </p:nvSpPr>
        <p:spPr>
          <a:xfrm>
            <a:off x="609600" y="1282149"/>
            <a:ext cx="5384800" cy="3688336"/>
          </a:xfrm>
        </p:spPr>
        <p:txBody>
          <a:bodyPr/>
          <a:lstStyle/>
          <a:p>
            <a:r>
              <a:rPr lang="nn-NO" dirty="0"/>
              <a:t>Delane i rammetilskotet (%)</a:t>
            </a:r>
          </a:p>
        </p:txBody>
      </p:sp>
      <p:sp>
        <p:nvSpPr>
          <p:cNvPr id="6" name="Plassholder for innhold 5">
            <a:extLst>
              <a:ext uri="{FF2B5EF4-FFF2-40B4-BE49-F238E27FC236}">
                <a16:creationId xmlns:a16="http://schemas.microsoft.com/office/drawing/2014/main" id="{D0070B2A-1C3C-B866-2E36-6058768C4138}"/>
              </a:ext>
            </a:extLst>
          </p:cNvPr>
          <p:cNvSpPr>
            <a:spLocks noGrp="1"/>
          </p:cNvSpPr>
          <p:nvPr>
            <p:ph sz="half" idx="2"/>
          </p:nvPr>
        </p:nvSpPr>
        <p:spPr>
          <a:xfrm>
            <a:off x="6197600" y="1359783"/>
            <a:ext cx="5384800" cy="3688336"/>
          </a:xfrm>
        </p:spPr>
        <p:txBody>
          <a:bodyPr/>
          <a:lstStyle/>
          <a:p>
            <a:r>
              <a:rPr lang="nn-NO" dirty="0"/>
              <a:t>Delane i innbyggjartilskotet (%)</a:t>
            </a:r>
          </a:p>
        </p:txBody>
      </p:sp>
      <p:graphicFrame>
        <p:nvGraphicFramePr>
          <p:cNvPr id="7" name="Tabell 7">
            <a:extLst>
              <a:ext uri="{FF2B5EF4-FFF2-40B4-BE49-F238E27FC236}">
                <a16:creationId xmlns:a16="http://schemas.microsoft.com/office/drawing/2014/main" id="{BAB1ADE7-181F-D0AE-A6CC-DC98BDE3E687}"/>
              </a:ext>
            </a:extLst>
          </p:cNvPr>
          <p:cNvGraphicFramePr>
            <a:graphicFrameLocks noGrp="1"/>
          </p:cNvGraphicFramePr>
          <p:nvPr>
            <p:extLst>
              <p:ext uri="{D42A27DB-BD31-4B8C-83A1-F6EECF244321}">
                <p14:modId xmlns:p14="http://schemas.microsoft.com/office/powerpoint/2010/main" val="2715891786"/>
              </p:ext>
            </p:extLst>
          </p:nvPr>
        </p:nvGraphicFramePr>
        <p:xfrm>
          <a:off x="609600" y="1816568"/>
          <a:ext cx="4030132" cy="475488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1113933403"/>
                    </a:ext>
                  </a:extLst>
                </a:gridCol>
                <a:gridCol w="770466">
                  <a:extLst>
                    <a:ext uri="{9D8B030D-6E8A-4147-A177-3AD203B41FA5}">
                      <a16:colId xmlns:a16="http://schemas.microsoft.com/office/drawing/2014/main" val="3422456678"/>
                    </a:ext>
                  </a:extLst>
                </a:gridCol>
                <a:gridCol w="1007533">
                  <a:extLst>
                    <a:ext uri="{9D8B030D-6E8A-4147-A177-3AD203B41FA5}">
                      <a16:colId xmlns:a16="http://schemas.microsoft.com/office/drawing/2014/main" val="1474000068"/>
                    </a:ext>
                  </a:extLst>
                </a:gridCol>
                <a:gridCol w="1007533">
                  <a:extLst>
                    <a:ext uri="{9D8B030D-6E8A-4147-A177-3AD203B41FA5}">
                      <a16:colId xmlns:a16="http://schemas.microsoft.com/office/drawing/2014/main" val="2116591322"/>
                    </a:ext>
                  </a:extLst>
                </a:gridCol>
              </a:tblGrid>
              <a:tr h="276923">
                <a:tc>
                  <a:txBody>
                    <a:bodyPr/>
                    <a:lstStyle/>
                    <a:p>
                      <a:r>
                        <a:rPr lang="nb-NO" dirty="0"/>
                        <a:t>Fylke</a:t>
                      </a:r>
                    </a:p>
                  </a:txBody>
                  <a:tcPr/>
                </a:tc>
                <a:tc>
                  <a:txBody>
                    <a:bodyPr/>
                    <a:lstStyle/>
                    <a:p>
                      <a:r>
                        <a:rPr lang="nb-NO" dirty="0"/>
                        <a:t>Innb.</a:t>
                      </a:r>
                    </a:p>
                  </a:txBody>
                  <a:tcPr/>
                </a:tc>
                <a:tc>
                  <a:txBody>
                    <a:bodyPr/>
                    <a:lstStyle/>
                    <a:p>
                      <a:r>
                        <a:rPr lang="nb-NO" dirty="0"/>
                        <a:t>Regional</a:t>
                      </a:r>
                    </a:p>
                  </a:txBody>
                  <a:tcPr/>
                </a:tc>
                <a:tc>
                  <a:txBody>
                    <a:bodyPr/>
                    <a:lstStyle/>
                    <a:p>
                      <a:r>
                        <a:rPr lang="nb-NO" dirty="0"/>
                        <a:t>Skjønn</a:t>
                      </a:r>
                    </a:p>
                  </a:txBody>
                  <a:tcPr/>
                </a:tc>
                <a:extLst>
                  <a:ext uri="{0D108BD9-81ED-4DB2-BD59-A6C34878D82A}">
                    <a16:rowId xmlns:a16="http://schemas.microsoft.com/office/drawing/2014/main" val="1757378642"/>
                  </a:ext>
                </a:extLst>
              </a:tr>
              <a:tr h="172538">
                <a:tc>
                  <a:txBody>
                    <a:bodyPr/>
                    <a:lstStyle/>
                    <a:p>
                      <a:r>
                        <a:rPr lang="nb-NO" dirty="0"/>
                        <a:t>Viken</a:t>
                      </a:r>
                    </a:p>
                  </a:txBody>
                  <a:tcPr/>
                </a:tc>
                <a:tc>
                  <a:txBody>
                    <a:bodyPr/>
                    <a:lstStyle/>
                    <a:p>
                      <a:pPr algn="r"/>
                      <a:r>
                        <a:rPr lang="nb-NO" dirty="0"/>
                        <a:t>14,0</a:t>
                      </a:r>
                    </a:p>
                  </a:txBody>
                  <a:tcPr/>
                </a:tc>
                <a:tc>
                  <a:txBody>
                    <a:bodyPr/>
                    <a:lstStyle/>
                    <a:p>
                      <a:pPr algn="r"/>
                      <a:endParaRPr lang="nb-NO"/>
                    </a:p>
                  </a:txBody>
                  <a:tcPr/>
                </a:tc>
                <a:tc>
                  <a:txBody>
                    <a:bodyPr/>
                    <a:lstStyle/>
                    <a:p>
                      <a:pPr algn="r"/>
                      <a:r>
                        <a:rPr lang="nb-NO" dirty="0"/>
                        <a:t>5,7</a:t>
                      </a:r>
                    </a:p>
                  </a:txBody>
                  <a:tcPr/>
                </a:tc>
                <a:extLst>
                  <a:ext uri="{0D108BD9-81ED-4DB2-BD59-A6C34878D82A}">
                    <a16:rowId xmlns:a16="http://schemas.microsoft.com/office/drawing/2014/main" val="3614123369"/>
                  </a:ext>
                </a:extLst>
              </a:tr>
              <a:tr h="276923">
                <a:tc>
                  <a:txBody>
                    <a:bodyPr/>
                    <a:lstStyle/>
                    <a:p>
                      <a:r>
                        <a:rPr lang="nb-NO" dirty="0"/>
                        <a:t>Oslo</a:t>
                      </a:r>
                    </a:p>
                  </a:txBody>
                  <a:tcPr/>
                </a:tc>
                <a:tc>
                  <a:txBody>
                    <a:bodyPr/>
                    <a:lstStyle/>
                    <a:p>
                      <a:pPr algn="r"/>
                      <a:r>
                        <a:rPr lang="nb-NO" dirty="0"/>
                        <a:t>7,8</a:t>
                      </a:r>
                    </a:p>
                  </a:txBody>
                  <a:tcPr/>
                </a:tc>
                <a:tc>
                  <a:txBody>
                    <a:bodyPr/>
                    <a:lstStyle/>
                    <a:p>
                      <a:pPr algn="r"/>
                      <a:endParaRPr lang="nb-NO"/>
                    </a:p>
                  </a:txBody>
                  <a:tcPr/>
                </a:tc>
                <a:tc>
                  <a:txBody>
                    <a:bodyPr/>
                    <a:lstStyle/>
                    <a:p>
                      <a:pPr algn="r"/>
                      <a:endParaRPr lang="nb-NO"/>
                    </a:p>
                  </a:txBody>
                  <a:tcPr/>
                </a:tc>
                <a:extLst>
                  <a:ext uri="{0D108BD9-81ED-4DB2-BD59-A6C34878D82A}">
                    <a16:rowId xmlns:a16="http://schemas.microsoft.com/office/drawing/2014/main" val="1783891486"/>
                  </a:ext>
                </a:extLst>
              </a:tr>
              <a:tr h="276923">
                <a:tc>
                  <a:txBody>
                    <a:bodyPr/>
                    <a:lstStyle/>
                    <a:p>
                      <a:r>
                        <a:rPr lang="nb-NO" dirty="0"/>
                        <a:t>Innlandet</a:t>
                      </a:r>
                    </a:p>
                  </a:txBody>
                  <a:tcPr/>
                </a:tc>
                <a:tc>
                  <a:txBody>
                    <a:bodyPr/>
                    <a:lstStyle/>
                    <a:p>
                      <a:pPr algn="r"/>
                      <a:r>
                        <a:rPr lang="nb-NO" dirty="0"/>
                        <a:t>7,0</a:t>
                      </a:r>
                    </a:p>
                  </a:txBody>
                  <a:tcPr/>
                </a:tc>
                <a:tc>
                  <a:txBody>
                    <a:bodyPr/>
                    <a:lstStyle/>
                    <a:p>
                      <a:pPr algn="r"/>
                      <a:endParaRPr lang="nb-NO"/>
                    </a:p>
                  </a:txBody>
                  <a:tcPr/>
                </a:tc>
                <a:tc>
                  <a:txBody>
                    <a:bodyPr/>
                    <a:lstStyle/>
                    <a:p>
                      <a:pPr algn="r"/>
                      <a:r>
                        <a:rPr lang="nb-NO" dirty="0"/>
                        <a:t>8,2</a:t>
                      </a:r>
                    </a:p>
                  </a:txBody>
                  <a:tcPr/>
                </a:tc>
                <a:extLst>
                  <a:ext uri="{0D108BD9-81ED-4DB2-BD59-A6C34878D82A}">
                    <a16:rowId xmlns:a16="http://schemas.microsoft.com/office/drawing/2014/main" val="334618134"/>
                  </a:ext>
                </a:extLst>
              </a:tr>
              <a:tr h="276923">
                <a:tc>
                  <a:txBody>
                    <a:bodyPr/>
                    <a:lstStyle/>
                    <a:p>
                      <a:r>
                        <a:rPr lang="nb-NO" dirty="0"/>
                        <a:t>Vest/Tele</a:t>
                      </a:r>
                    </a:p>
                  </a:txBody>
                  <a:tcPr/>
                </a:tc>
                <a:tc>
                  <a:txBody>
                    <a:bodyPr/>
                    <a:lstStyle/>
                    <a:p>
                      <a:pPr algn="r"/>
                      <a:r>
                        <a:rPr lang="nb-NO" dirty="0"/>
                        <a:t>6,2</a:t>
                      </a:r>
                    </a:p>
                  </a:txBody>
                  <a:tcPr/>
                </a:tc>
                <a:tc>
                  <a:txBody>
                    <a:bodyPr/>
                    <a:lstStyle/>
                    <a:p>
                      <a:pPr algn="r"/>
                      <a:endParaRPr lang="nb-NO"/>
                    </a:p>
                  </a:txBody>
                  <a:tcPr/>
                </a:tc>
                <a:tc>
                  <a:txBody>
                    <a:bodyPr/>
                    <a:lstStyle/>
                    <a:p>
                      <a:pPr algn="r"/>
                      <a:r>
                        <a:rPr lang="nb-NO" dirty="0"/>
                        <a:t>9,0</a:t>
                      </a:r>
                    </a:p>
                  </a:txBody>
                  <a:tcPr/>
                </a:tc>
                <a:extLst>
                  <a:ext uri="{0D108BD9-81ED-4DB2-BD59-A6C34878D82A}">
                    <a16:rowId xmlns:a16="http://schemas.microsoft.com/office/drawing/2014/main" val="2249844160"/>
                  </a:ext>
                </a:extLst>
              </a:tr>
              <a:tr h="276923">
                <a:tc>
                  <a:txBody>
                    <a:bodyPr/>
                    <a:lstStyle/>
                    <a:p>
                      <a:r>
                        <a:rPr lang="nb-NO" dirty="0"/>
                        <a:t>Agder</a:t>
                      </a:r>
                    </a:p>
                  </a:txBody>
                  <a:tcPr/>
                </a:tc>
                <a:tc>
                  <a:txBody>
                    <a:bodyPr/>
                    <a:lstStyle/>
                    <a:p>
                      <a:pPr algn="r"/>
                      <a:r>
                        <a:rPr lang="nb-NO" dirty="0"/>
                        <a:t>5,6</a:t>
                      </a:r>
                    </a:p>
                  </a:txBody>
                  <a:tcPr/>
                </a:tc>
                <a:tc>
                  <a:txBody>
                    <a:bodyPr/>
                    <a:lstStyle/>
                    <a:p>
                      <a:pPr algn="r"/>
                      <a:endParaRPr lang="nb-NO"/>
                    </a:p>
                  </a:txBody>
                  <a:tcPr/>
                </a:tc>
                <a:tc>
                  <a:txBody>
                    <a:bodyPr/>
                    <a:lstStyle/>
                    <a:p>
                      <a:pPr algn="r"/>
                      <a:r>
                        <a:rPr lang="nb-NO" dirty="0"/>
                        <a:t>5,8</a:t>
                      </a:r>
                    </a:p>
                  </a:txBody>
                  <a:tcPr/>
                </a:tc>
                <a:extLst>
                  <a:ext uri="{0D108BD9-81ED-4DB2-BD59-A6C34878D82A}">
                    <a16:rowId xmlns:a16="http://schemas.microsoft.com/office/drawing/2014/main" val="4013800649"/>
                  </a:ext>
                </a:extLst>
              </a:tr>
              <a:tr h="276923">
                <a:tc>
                  <a:txBody>
                    <a:bodyPr/>
                    <a:lstStyle/>
                    <a:p>
                      <a:r>
                        <a:rPr lang="nb-NO" dirty="0"/>
                        <a:t>Rogaland</a:t>
                      </a:r>
                    </a:p>
                  </a:txBody>
                  <a:tcPr/>
                </a:tc>
                <a:tc>
                  <a:txBody>
                    <a:bodyPr/>
                    <a:lstStyle/>
                    <a:p>
                      <a:pPr algn="r"/>
                      <a:r>
                        <a:rPr lang="nb-NO" dirty="0"/>
                        <a:t>8,0</a:t>
                      </a:r>
                    </a:p>
                  </a:txBody>
                  <a:tcPr/>
                </a:tc>
                <a:tc>
                  <a:txBody>
                    <a:bodyPr/>
                    <a:lstStyle/>
                    <a:p>
                      <a:pPr algn="r"/>
                      <a:endParaRPr lang="nb-NO"/>
                    </a:p>
                  </a:txBody>
                  <a:tcPr/>
                </a:tc>
                <a:tc>
                  <a:txBody>
                    <a:bodyPr/>
                    <a:lstStyle/>
                    <a:p>
                      <a:pPr algn="r"/>
                      <a:r>
                        <a:rPr lang="nb-NO" dirty="0"/>
                        <a:t>5,6</a:t>
                      </a:r>
                    </a:p>
                  </a:txBody>
                  <a:tcPr/>
                </a:tc>
                <a:extLst>
                  <a:ext uri="{0D108BD9-81ED-4DB2-BD59-A6C34878D82A}">
                    <a16:rowId xmlns:a16="http://schemas.microsoft.com/office/drawing/2014/main" val="3472600795"/>
                  </a:ext>
                </a:extLst>
              </a:tr>
              <a:tr h="276923">
                <a:tc>
                  <a:txBody>
                    <a:bodyPr/>
                    <a:lstStyle/>
                    <a:p>
                      <a:r>
                        <a:rPr lang="nb-NO" dirty="0" err="1"/>
                        <a:t>Vestland</a:t>
                      </a:r>
                      <a:endParaRPr lang="nb-NO" dirty="0"/>
                    </a:p>
                  </a:txBody>
                  <a:tcPr/>
                </a:tc>
                <a:tc>
                  <a:txBody>
                    <a:bodyPr/>
                    <a:lstStyle/>
                    <a:p>
                      <a:pPr algn="r"/>
                      <a:r>
                        <a:rPr lang="nb-NO" dirty="0"/>
                        <a:t>15,9</a:t>
                      </a:r>
                    </a:p>
                  </a:txBody>
                  <a:tcPr/>
                </a:tc>
                <a:tc>
                  <a:txBody>
                    <a:bodyPr/>
                    <a:lstStyle/>
                    <a:p>
                      <a:pPr algn="r"/>
                      <a:endParaRPr lang="nb-NO"/>
                    </a:p>
                  </a:txBody>
                  <a:tcPr/>
                </a:tc>
                <a:tc>
                  <a:txBody>
                    <a:bodyPr/>
                    <a:lstStyle/>
                    <a:p>
                      <a:pPr algn="r"/>
                      <a:r>
                        <a:rPr lang="nb-NO" dirty="0"/>
                        <a:t>22,4</a:t>
                      </a:r>
                    </a:p>
                  </a:txBody>
                  <a:tcPr/>
                </a:tc>
                <a:extLst>
                  <a:ext uri="{0D108BD9-81ED-4DB2-BD59-A6C34878D82A}">
                    <a16:rowId xmlns:a16="http://schemas.microsoft.com/office/drawing/2014/main" val="4088705640"/>
                  </a:ext>
                </a:extLst>
              </a:tr>
              <a:tr h="276923">
                <a:tc>
                  <a:txBody>
                    <a:bodyPr/>
                    <a:lstStyle/>
                    <a:p>
                      <a:r>
                        <a:rPr lang="nb-NO" dirty="0" err="1"/>
                        <a:t>Møre&amp;R</a:t>
                      </a:r>
                      <a:endParaRPr lang="nb-NO" dirty="0"/>
                    </a:p>
                  </a:txBody>
                  <a:tcPr/>
                </a:tc>
                <a:tc>
                  <a:txBody>
                    <a:bodyPr/>
                    <a:lstStyle/>
                    <a:p>
                      <a:pPr algn="r"/>
                      <a:r>
                        <a:rPr lang="nb-NO" dirty="0"/>
                        <a:t>8,3</a:t>
                      </a:r>
                    </a:p>
                  </a:txBody>
                  <a:tcPr/>
                </a:tc>
                <a:tc>
                  <a:txBody>
                    <a:bodyPr/>
                    <a:lstStyle/>
                    <a:p>
                      <a:pPr algn="r"/>
                      <a:endParaRPr lang="nb-NO" dirty="0"/>
                    </a:p>
                  </a:txBody>
                  <a:tcPr/>
                </a:tc>
                <a:tc>
                  <a:txBody>
                    <a:bodyPr/>
                    <a:lstStyle/>
                    <a:p>
                      <a:pPr algn="r"/>
                      <a:r>
                        <a:rPr lang="nb-NO" dirty="0"/>
                        <a:t>6,9</a:t>
                      </a:r>
                    </a:p>
                  </a:txBody>
                  <a:tcPr/>
                </a:tc>
                <a:extLst>
                  <a:ext uri="{0D108BD9-81ED-4DB2-BD59-A6C34878D82A}">
                    <a16:rowId xmlns:a16="http://schemas.microsoft.com/office/drawing/2014/main" val="664548592"/>
                  </a:ext>
                </a:extLst>
              </a:tr>
              <a:tr h="276923">
                <a:tc>
                  <a:txBody>
                    <a:bodyPr/>
                    <a:lstStyle/>
                    <a:p>
                      <a:r>
                        <a:rPr lang="nb-NO" dirty="0"/>
                        <a:t>Trøndelag</a:t>
                      </a:r>
                    </a:p>
                  </a:txBody>
                  <a:tcPr/>
                </a:tc>
                <a:tc>
                  <a:txBody>
                    <a:bodyPr/>
                    <a:lstStyle/>
                    <a:p>
                      <a:pPr algn="r"/>
                      <a:r>
                        <a:rPr lang="nb-NO" dirty="0"/>
                        <a:t>9,5</a:t>
                      </a:r>
                    </a:p>
                  </a:txBody>
                  <a:tcPr/>
                </a:tc>
                <a:tc>
                  <a:txBody>
                    <a:bodyPr/>
                    <a:lstStyle/>
                    <a:p>
                      <a:pPr algn="r"/>
                      <a:endParaRPr lang="nb-NO"/>
                    </a:p>
                  </a:txBody>
                  <a:tcPr/>
                </a:tc>
                <a:tc>
                  <a:txBody>
                    <a:bodyPr/>
                    <a:lstStyle/>
                    <a:p>
                      <a:pPr algn="r"/>
                      <a:r>
                        <a:rPr lang="nb-NO" dirty="0"/>
                        <a:t>11,4</a:t>
                      </a:r>
                    </a:p>
                  </a:txBody>
                  <a:tcPr/>
                </a:tc>
                <a:extLst>
                  <a:ext uri="{0D108BD9-81ED-4DB2-BD59-A6C34878D82A}">
                    <a16:rowId xmlns:a16="http://schemas.microsoft.com/office/drawing/2014/main" val="3702512234"/>
                  </a:ext>
                </a:extLst>
              </a:tr>
              <a:tr h="276923">
                <a:tc>
                  <a:txBody>
                    <a:bodyPr/>
                    <a:lstStyle/>
                    <a:p>
                      <a:r>
                        <a:rPr lang="nb-NO" dirty="0"/>
                        <a:t>Nordland</a:t>
                      </a:r>
                    </a:p>
                  </a:txBody>
                  <a:tcPr/>
                </a:tc>
                <a:tc>
                  <a:txBody>
                    <a:bodyPr/>
                    <a:lstStyle/>
                    <a:p>
                      <a:pPr algn="r"/>
                      <a:r>
                        <a:rPr lang="nb-NO" dirty="0"/>
                        <a:t>9,1</a:t>
                      </a:r>
                    </a:p>
                  </a:txBody>
                  <a:tcPr/>
                </a:tc>
                <a:tc>
                  <a:txBody>
                    <a:bodyPr/>
                    <a:lstStyle/>
                    <a:p>
                      <a:pPr algn="r"/>
                      <a:r>
                        <a:rPr lang="nb-NO" dirty="0"/>
                        <a:t>43,9</a:t>
                      </a:r>
                    </a:p>
                  </a:txBody>
                  <a:tcPr/>
                </a:tc>
                <a:tc>
                  <a:txBody>
                    <a:bodyPr/>
                    <a:lstStyle/>
                    <a:p>
                      <a:pPr algn="r"/>
                      <a:r>
                        <a:rPr lang="nb-NO" dirty="0"/>
                        <a:t>11,0</a:t>
                      </a:r>
                    </a:p>
                  </a:txBody>
                  <a:tcPr/>
                </a:tc>
                <a:extLst>
                  <a:ext uri="{0D108BD9-81ED-4DB2-BD59-A6C34878D82A}">
                    <a16:rowId xmlns:a16="http://schemas.microsoft.com/office/drawing/2014/main" val="867374312"/>
                  </a:ext>
                </a:extLst>
              </a:tr>
              <a:tr h="276923">
                <a:tc>
                  <a:txBody>
                    <a:bodyPr/>
                    <a:lstStyle/>
                    <a:p>
                      <a:r>
                        <a:rPr lang="nb-NO" dirty="0" err="1"/>
                        <a:t>Troms&amp;F</a:t>
                      </a:r>
                      <a:endParaRPr lang="nb-NO" dirty="0"/>
                    </a:p>
                  </a:txBody>
                  <a:tcPr/>
                </a:tc>
                <a:tc>
                  <a:txBody>
                    <a:bodyPr/>
                    <a:lstStyle/>
                    <a:p>
                      <a:pPr algn="r"/>
                      <a:r>
                        <a:rPr lang="nb-NO" dirty="0"/>
                        <a:t>8,6</a:t>
                      </a:r>
                    </a:p>
                  </a:txBody>
                  <a:tcPr/>
                </a:tc>
                <a:tc>
                  <a:txBody>
                    <a:bodyPr/>
                    <a:lstStyle/>
                    <a:p>
                      <a:pPr algn="r"/>
                      <a:r>
                        <a:rPr lang="nb-NO" dirty="0"/>
                        <a:t>56,1</a:t>
                      </a:r>
                    </a:p>
                  </a:txBody>
                  <a:tcPr/>
                </a:tc>
                <a:tc>
                  <a:txBody>
                    <a:bodyPr/>
                    <a:lstStyle/>
                    <a:p>
                      <a:pPr algn="r"/>
                      <a:r>
                        <a:rPr lang="nb-NO" dirty="0"/>
                        <a:t>14,0</a:t>
                      </a:r>
                    </a:p>
                  </a:txBody>
                  <a:tcPr/>
                </a:tc>
                <a:extLst>
                  <a:ext uri="{0D108BD9-81ED-4DB2-BD59-A6C34878D82A}">
                    <a16:rowId xmlns:a16="http://schemas.microsoft.com/office/drawing/2014/main" val="1788340999"/>
                  </a:ext>
                </a:extLst>
              </a:tr>
              <a:tr h="276923">
                <a:tc>
                  <a:txBody>
                    <a:bodyPr/>
                    <a:lstStyle/>
                    <a:p>
                      <a:r>
                        <a:rPr lang="nb-NO" dirty="0"/>
                        <a:t>Sum</a:t>
                      </a:r>
                    </a:p>
                  </a:txBody>
                  <a:tcPr/>
                </a:tc>
                <a:tc>
                  <a:txBody>
                    <a:bodyPr/>
                    <a:lstStyle/>
                    <a:p>
                      <a:pPr algn="r"/>
                      <a:r>
                        <a:rPr lang="nb-NO" dirty="0"/>
                        <a:t>97,6</a:t>
                      </a:r>
                    </a:p>
                  </a:txBody>
                  <a:tcPr/>
                </a:tc>
                <a:tc>
                  <a:txBody>
                    <a:bodyPr/>
                    <a:lstStyle/>
                    <a:p>
                      <a:pPr algn="r"/>
                      <a:r>
                        <a:rPr lang="nb-NO" dirty="0"/>
                        <a:t>1,7</a:t>
                      </a:r>
                    </a:p>
                  </a:txBody>
                  <a:tcPr/>
                </a:tc>
                <a:tc>
                  <a:txBody>
                    <a:bodyPr/>
                    <a:lstStyle/>
                    <a:p>
                      <a:pPr algn="r"/>
                      <a:r>
                        <a:rPr lang="nb-NO" dirty="0"/>
                        <a:t>0,7</a:t>
                      </a:r>
                    </a:p>
                  </a:txBody>
                  <a:tcPr/>
                </a:tc>
                <a:extLst>
                  <a:ext uri="{0D108BD9-81ED-4DB2-BD59-A6C34878D82A}">
                    <a16:rowId xmlns:a16="http://schemas.microsoft.com/office/drawing/2014/main" val="2479742980"/>
                  </a:ext>
                </a:extLst>
              </a:tr>
            </a:tbl>
          </a:graphicData>
        </a:graphic>
      </p:graphicFrame>
      <p:graphicFrame>
        <p:nvGraphicFramePr>
          <p:cNvPr id="8" name="Tabell 7">
            <a:extLst>
              <a:ext uri="{FF2B5EF4-FFF2-40B4-BE49-F238E27FC236}">
                <a16:creationId xmlns:a16="http://schemas.microsoft.com/office/drawing/2014/main" id="{6E940004-AB61-0854-12FB-EF63168772CF}"/>
              </a:ext>
            </a:extLst>
          </p:cNvPr>
          <p:cNvGraphicFramePr>
            <a:graphicFrameLocks noGrp="1"/>
          </p:cNvGraphicFramePr>
          <p:nvPr>
            <p:extLst>
              <p:ext uri="{D42A27DB-BD31-4B8C-83A1-F6EECF244321}">
                <p14:modId xmlns:p14="http://schemas.microsoft.com/office/powerpoint/2010/main" val="844695616"/>
              </p:ext>
            </p:extLst>
          </p:nvPr>
        </p:nvGraphicFramePr>
        <p:xfrm>
          <a:off x="6197600" y="1816568"/>
          <a:ext cx="4030132" cy="502920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1113933403"/>
                    </a:ext>
                  </a:extLst>
                </a:gridCol>
                <a:gridCol w="770466">
                  <a:extLst>
                    <a:ext uri="{9D8B030D-6E8A-4147-A177-3AD203B41FA5}">
                      <a16:colId xmlns:a16="http://schemas.microsoft.com/office/drawing/2014/main" val="3422456678"/>
                    </a:ext>
                  </a:extLst>
                </a:gridCol>
                <a:gridCol w="1007533">
                  <a:extLst>
                    <a:ext uri="{9D8B030D-6E8A-4147-A177-3AD203B41FA5}">
                      <a16:colId xmlns:a16="http://schemas.microsoft.com/office/drawing/2014/main" val="1474000068"/>
                    </a:ext>
                  </a:extLst>
                </a:gridCol>
                <a:gridCol w="1007533">
                  <a:extLst>
                    <a:ext uri="{9D8B030D-6E8A-4147-A177-3AD203B41FA5}">
                      <a16:colId xmlns:a16="http://schemas.microsoft.com/office/drawing/2014/main" val="2116591322"/>
                    </a:ext>
                  </a:extLst>
                </a:gridCol>
              </a:tblGrid>
              <a:tr h="276923">
                <a:tc>
                  <a:txBody>
                    <a:bodyPr/>
                    <a:lstStyle/>
                    <a:p>
                      <a:r>
                        <a:rPr lang="nb-NO" dirty="0"/>
                        <a:t>Fylke</a:t>
                      </a:r>
                    </a:p>
                  </a:txBody>
                  <a:tcPr/>
                </a:tc>
                <a:tc>
                  <a:txBody>
                    <a:bodyPr/>
                    <a:lstStyle/>
                    <a:p>
                      <a:r>
                        <a:rPr lang="nb-NO" dirty="0"/>
                        <a:t>Innb. u/</a:t>
                      </a:r>
                      <a:r>
                        <a:rPr lang="nb-NO" dirty="0" err="1"/>
                        <a:t>utj</a:t>
                      </a:r>
                      <a:endParaRPr lang="nb-NO" dirty="0"/>
                    </a:p>
                  </a:txBody>
                  <a:tcPr/>
                </a:tc>
                <a:tc>
                  <a:txBody>
                    <a:bodyPr/>
                    <a:lstStyle/>
                    <a:p>
                      <a:r>
                        <a:rPr lang="nb-NO" dirty="0" err="1"/>
                        <a:t>Innb</a:t>
                      </a:r>
                      <a:r>
                        <a:rPr lang="nb-NO" dirty="0"/>
                        <a:t> m/</a:t>
                      </a:r>
                      <a:r>
                        <a:rPr lang="nb-NO" dirty="0" err="1"/>
                        <a:t>utj</a:t>
                      </a:r>
                      <a:endParaRPr lang="nb-NO" dirty="0"/>
                    </a:p>
                  </a:txBody>
                  <a:tcPr/>
                </a:tc>
                <a:tc>
                  <a:txBody>
                    <a:bodyPr/>
                    <a:lstStyle/>
                    <a:p>
                      <a:r>
                        <a:rPr lang="nb-NO" dirty="0"/>
                        <a:t>Tab C</a:t>
                      </a:r>
                    </a:p>
                  </a:txBody>
                  <a:tcPr/>
                </a:tc>
                <a:extLst>
                  <a:ext uri="{0D108BD9-81ED-4DB2-BD59-A6C34878D82A}">
                    <a16:rowId xmlns:a16="http://schemas.microsoft.com/office/drawing/2014/main" val="1757378642"/>
                  </a:ext>
                </a:extLst>
              </a:tr>
              <a:tr h="172538">
                <a:tc>
                  <a:txBody>
                    <a:bodyPr/>
                    <a:lstStyle/>
                    <a:p>
                      <a:r>
                        <a:rPr lang="nb-NO" dirty="0"/>
                        <a:t>Viken</a:t>
                      </a:r>
                    </a:p>
                  </a:txBody>
                  <a:tcPr/>
                </a:tc>
                <a:tc>
                  <a:txBody>
                    <a:bodyPr/>
                    <a:lstStyle/>
                    <a:p>
                      <a:pPr algn="r"/>
                      <a:r>
                        <a:rPr lang="nb-NO" dirty="0"/>
                        <a:t>23,5</a:t>
                      </a:r>
                    </a:p>
                  </a:txBody>
                  <a:tcPr/>
                </a:tc>
                <a:tc>
                  <a:txBody>
                    <a:bodyPr/>
                    <a:lstStyle/>
                    <a:p>
                      <a:pPr algn="r"/>
                      <a:r>
                        <a:rPr lang="nb-NO" dirty="0"/>
                        <a:t>14,9</a:t>
                      </a:r>
                    </a:p>
                  </a:txBody>
                  <a:tcPr/>
                </a:tc>
                <a:tc>
                  <a:txBody>
                    <a:bodyPr/>
                    <a:lstStyle/>
                    <a:p>
                      <a:pPr algn="r"/>
                      <a:r>
                        <a:rPr lang="nb-NO" dirty="0"/>
                        <a:t>6,7</a:t>
                      </a:r>
                    </a:p>
                  </a:txBody>
                  <a:tcPr/>
                </a:tc>
                <a:extLst>
                  <a:ext uri="{0D108BD9-81ED-4DB2-BD59-A6C34878D82A}">
                    <a16:rowId xmlns:a16="http://schemas.microsoft.com/office/drawing/2014/main" val="3614123369"/>
                  </a:ext>
                </a:extLst>
              </a:tr>
              <a:tr h="276923">
                <a:tc>
                  <a:txBody>
                    <a:bodyPr/>
                    <a:lstStyle/>
                    <a:p>
                      <a:r>
                        <a:rPr lang="nb-NO" dirty="0"/>
                        <a:t>Oslo</a:t>
                      </a:r>
                    </a:p>
                  </a:txBody>
                  <a:tcPr/>
                </a:tc>
                <a:tc>
                  <a:txBody>
                    <a:bodyPr/>
                    <a:lstStyle/>
                    <a:p>
                      <a:pPr algn="r"/>
                      <a:r>
                        <a:rPr lang="nb-NO" dirty="0"/>
                        <a:t>12,9</a:t>
                      </a:r>
                    </a:p>
                  </a:txBody>
                  <a:tcPr/>
                </a:tc>
                <a:tc>
                  <a:txBody>
                    <a:bodyPr/>
                    <a:lstStyle/>
                    <a:p>
                      <a:pPr algn="r"/>
                      <a:r>
                        <a:rPr lang="nb-NO" dirty="0"/>
                        <a:t>6,6</a:t>
                      </a:r>
                    </a:p>
                  </a:txBody>
                  <a:tcPr/>
                </a:tc>
                <a:tc>
                  <a:txBody>
                    <a:bodyPr/>
                    <a:lstStyle/>
                    <a:p>
                      <a:pPr algn="r"/>
                      <a:r>
                        <a:rPr lang="nb-NO" dirty="0"/>
                        <a:t>16,5</a:t>
                      </a:r>
                    </a:p>
                  </a:txBody>
                  <a:tcPr/>
                </a:tc>
                <a:extLst>
                  <a:ext uri="{0D108BD9-81ED-4DB2-BD59-A6C34878D82A}">
                    <a16:rowId xmlns:a16="http://schemas.microsoft.com/office/drawing/2014/main" val="1783891486"/>
                  </a:ext>
                </a:extLst>
              </a:tr>
              <a:tr h="276923">
                <a:tc>
                  <a:txBody>
                    <a:bodyPr/>
                    <a:lstStyle/>
                    <a:p>
                      <a:r>
                        <a:rPr lang="nb-NO" dirty="0"/>
                        <a:t>Innlandet</a:t>
                      </a:r>
                    </a:p>
                  </a:txBody>
                  <a:tcPr/>
                </a:tc>
                <a:tc>
                  <a:txBody>
                    <a:bodyPr/>
                    <a:lstStyle/>
                    <a:p>
                      <a:pPr algn="r"/>
                      <a:r>
                        <a:rPr lang="nb-NO" dirty="0"/>
                        <a:t>6,8</a:t>
                      </a:r>
                    </a:p>
                  </a:txBody>
                  <a:tcPr/>
                </a:tc>
                <a:tc>
                  <a:txBody>
                    <a:bodyPr/>
                    <a:lstStyle/>
                    <a:p>
                      <a:pPr algn="r"/>
                      <a:r>
                        <a:rPr lang="nb-NO" dirty="0"/>
                        <a:t>7,5</a:t>
                      </a:r>
                    </a:p>
                  </a:txBody>
                  <a:tcPr/>
                </a:tc>
                <a:tc>
                  <a:txBody>
                    <a:bodyPr/>
                    <a:lstStyle/>
                    <a:p>
                      <a:pPr algn="r"/>
                      <a:r>
                        <a:rPr lang="nb-NO" dirty="0"/>
                        <a:t>3,2</a:t>
                      </a:r>
                    </a:p>
                  </a:txBody>
                  <a:tcPr/>
                </a:tc>
                <a:extLst>
                  <a:ext uri="{0D108BD9-81ED-4DB2-BD59-A6C34878D82A}">
                    <a16:rowId xmlns:a16="http://schemas.microsoft.com/office/drawing/2014/main" val="334618134"/>
                  </a:ext>
                </a:extLst>
              </a:tr>
              <a:tr h="276923">
                <a:tc>
                  <a:txBody>
                    <a:bodyPr/>
                    <a:lstStyle/>
                    <a:p>
                      <a:r>
                        <a:rPr lang="nb-NO" dirty="0"/>
                        <a:t>Vest/Tele</a:t>
                      </a:r>
                    </a:p>
                  </a:txBody>
                  <a:tcPr/>
                </a:tc>
                <a:tc>
                  <a:txBody>
                    <a:bodyPr/>
                    <a:lstStyle/>
                    <a:p>
                      <a:pPr algn="r"/>
                      <a:r>
                        <a:rPr lang="nb-NO" dirty="0"/>
                        <a:t>7,8</a:t>
                      </a:r>
                    </a:p>
                  </a:txBody>
                  <a:tcPr/>
                </a:tc>
                <a:tc>
                  <a:txBody>
                    <a:bodyPr/>
                    <a:lstStyle/>
                    <a:p>
                      <a:pPr algn="r"/>
                      <a:r>
                        <a:rPr lang="nb-NO" dirty="0"/>
                        <a:t>6,3</a:t>
                      </a:r>
                    </a:p>
                  </a:txBody>
                  <a:tcPr/>
                </a:tc>
                <a:tc>
                  <a:txBody>
                    <a:bodyPr/>
                    <a:lstStyle/>
                    <a:p>
                      <a:pPr algn="r"/>
                      <a:r>
                        <a:rPr lang="nb-NO" dirty="0"/>
                        <a:t>5,3</a:t>
                      </a:r>
                    </a:p>
                  </a:txBody>
                  <a:tcPr/>
                </a:tc>
                <a:extLst>
                  <a:ext uri="{0D108BD9-81ED-4DB2-BD59-A6C34878D82A}">
                    <a16:rowId xmlns:a16="http://schemas.microsoft.com/office/drawing/2014/main" val="2249844160"/>
                  </a:ext>
                </a:extLst>
              </a:tr>
              <a:tr h="276923">
                <a:tc>
                  <a:txBody>
                    <a:bodyPr/>
                    <a:lstStyle/>
                    <a:p>
                      <a:r>
                        <a:rPr lang="nb-NO" dirty="0"/>
                        <a:t>Agder</a:t>
                      </a:r>
                    </a:p>
                  </a:txBody>
                  <a:tcPr/>
                </a:tc>
                <a:tc>
                  <a:txBody>
                    <a:bodyPr/>
                    <a:lstStyle/>
                    <a:p>
                      <a:pPr algn="r"/>
                      <a:r>
                        <a:rPr lang="nb-NO" dirty="0"/>
                        <a:t>5,7</a:t>
                      </a:r>
                    </a:p>
                  </a:txBody>
                  <a:tcPr/>
                </a:tc>
                <a:tc>
                  <a:txBody>
                    <a:bodyPr/>
                    <a:lstStyle/>
                    <a:p>
                      <a:pPr algn="r"/>
                      <a:r>
                        <a:rPr lang="nb-NO" dirty="0"/>
                        <a:t>5,6</a:t>
                      </a:r>
                    </a:p>
                  </a:txBody>
                  <a:tcPr/>
                </a:tc>
                <a:tc>
                  <a:txBody>
                    <a:bodyPr/>
                    <a:lstStyle/>
                    <a:p>
                      <a:pPr algn="r"/>
                      <a:r>
                        <a:rPr lang="nb-NO" dirty="0"/>
                        <a:t>5,6</a:t>
                      </a:r>
                    </a:p>
                  </a:txBody>
                  <a:tcPr/>
                </a:tc>
                <a:extLst>
                  <a:ext uri="{0D108BD9-81ED-4DB2-BD59-A6C34878D82A}">
                    <a16:rowId xmlns:a16="http://schemas.microsoft.com/office/drawing/2014/main" val="4013800649"/>
                  </a:ext>
                </a:extLst>
              </a:tr>
              <a:tr h="276923">
                <a:tc>
                  <a:txBody>
                    <a:bodyPr/>
                    <a:lstStyle/>
                    <a:p>
                      <a:r>
                        <a:rPr lang="nb-NO" dirty="0"/>
                        <a:t>Rogaland</a:t>
                      </a:r>
                    </a:p>
                  </a:txBody>
                  <a:tcPr/>
                </a:tc>
                <a:tc>
                  <a:txBody>
                    <a:bodyPr/>
                    <a:lstStyle/>
                    <a:p>
                      <a:pPr algn="r"/>
                      <a:r>
                        <a:rPr lang="nb-NO" dirty="0"/>
                        <a:t>9,0</a:t>
                      </a:r>
                    </a:p>
                  </a:txBody>
                  <a:tcPr/>
                </a:tc>
                <a:tc>
                  <a:txBody>
                    <a:bodyPr/>
                    <a:lstStyle/>
                    <a:p>
                      <a:pPr algn="r"/>
                      <a:r>
                        <a:rPr lang="nb-NO" dirty="0"/>
                        <a:t>8,6</a:t>
                      </a:r>
                    </a:p>
                  </a:txBody>
                  <a:tcPr/>
                </a:tc>
                <a:tc>
                  <a:txBody>
                    <a:bodyPr/>
                    <a:lstStyle/>
                    <a:p>
                      <a:pPr algn="r"/>
                      <a:r>
                        <a:rPr lang="nb-NO" dirty="0"/>
                        <a:t>3,7</a:t>
                      </a:r>
                    </a:p>
                  </a:txBody>
                  <a:tcPr/>
                </a:tc>
                <a:extLst>
                  <a:ext uri="{0D108BD9-81ED-4DB2-BD59-A6C34878D82A}">
                    <a16:rowId xmlns:a16="http://schemas.microsoft.com/office/drawing/2014/main" val="3472600795"/>
                  </a:ext>
                </a:extLst>
              </a:tr>
              <a:tr h="276923">
                <a:tc>
                  <a:txBody>
                    <a:bodyPr/>
                    <a:lstStyle/>
                    <a:p>
                      <a:r>
                        <a:rPr lang="nb-NO" dirty="0" err="1"/>
                        <a:t>Vestland</a:t>
                      </a:r>
                      <a:endParaRPr lang="nb-NO" dirty="0"/>
                    </a:p>
                  </a:txBody>
                  <a:tcPr/>
                </a:tc>
                <a:tc>
                  <a:txBody>
                    <a:bodyPr/>
                    <a:lstStyle/>
                    <a:p>
                      <a:pPr algn="r"/>
                      <a:r>
                        <a:rPr lang="nb-NO" dirty="0"/>
                        <a:t>11,8</a:t>
                      </a:r>
                    </a:p>
                  </a:txBody>
                  <a:tcPr/>
                </a:tc>
                <a:tc>
                  <a:txBody>
                    <a:bodyPr/>
                    <a:lstStyle/>
                    <a:p>
                      <a:pPr algn="r"/>
                      <a:r>
                        <a:rPr lang="nb-NO" dirty="0"/>
                        <a:t>15,0</a:t>
                      </a:r>
                    </a:p>
                  </a:txBody>
                  <a:tcPr/>
                </a:tc>
                <a:tc>
                  <a:txBody>
                    <a:bodyPr/>
                    <a:lstStyle/>
                    <a:p>
                      <a:pPr algn="r"/>
                      <a:r>
                        <a:rPr lang="nb-NO" dirty="0"/>
                        <a:t>22,4</a:t>
                      </a:r>
                    </a:p>
                  </a:txBody>
                  <a:tcPr/>
                </a:tc>
                <a:extLst>
                  <a:ext uri="{0D108BD9-81ED-4DB2-BD59-A6C34878D82A}">
                    <a16:rowId xmlns:a16="http://schemas.microsoft.com/office/drawing/2014/main" val="4088705640"/>
                  </a:ext>
                </a:extLst>
              </a:tr>
              <a:tr h="276923">
                <a:tc>
                  <a:txBody>
                    <a:bodyPr/>
                    <a:lstStyle/>
                    <a:p>
                      <a:r>
                        <a:rPr lang="nb-NO" dirty="0" err="1"/>
                        <a:t>Møre&amp;R</a:t>
                      </a:r>
                      <a:endParaRPr lang="nb-NO" dirty="0"/>
                    </a:p>
                  </a:txBody>
                  <a:tcPr/>
                </a:tc>
                <a:tc>
                  <a:txBody>
                    <a:bodyPr/>
                    <a:lstStyle/>
                    <a:p>
                      <a:pPr algn="r"/>
                      <a:r>
                        <a:rPr lang="nb-NO" dirty="0"/>
                        <a:t>4,9</a:t>
                      </a:r>
                    </a:p>
                  </a:txBody>
                  <a:tcPr/>
                </a:tc>
                <a:tc>
                  <a:txBody>
                    <a:bodyPr/>
                    <a:lstStyle/>
                    <a:p>
                      <a:pPr algn="r"/>
                      <a:r>
                        <a:rPr lang="nb-NO" dirty="0"/>
                        <a:t>8,0</a:t>
                      </a:r>
                    </a:p>
                  </a:txBody>
                  <a:tcPr/>
                </a:tc>
                <a:tc>
                  <a:txBody>
                    <a:bodyPr/>
                    <a:lstStyle/>
                    <a:p>
                      <a:pPr algn="r"/>
                      <a:r>
                        <a:rPr lang="nb-NO" dirty="0"/>
                        <a:t>10,4</a:t>
                      </a:r>
                    </a:p>
                  </a:txBody>
                  <a:tcPr/>
                </a:tc>
                <a:extLst>
                  <a:ext uri="{0D108BD9-81ED-4DB2-BD59-A6C34878D82A}">
                    <a16:rowId xmlns:a16="http://schemas.microsoft.com/office/drawing/2014/main" val="664548592"/>
                  </a:ext>
                </a:extLst>
              </a:tr>
              <a:tr h="276923">
                <a:tc>
                  <a:txBody>
                    <a:bodyPr/>
                    <a:lstStyle/>
                    <a:p>
                      <a:r>
                        <a:rPr lang="nb-NO" dirty="0"/>
                        <a:t>Trøndelag</a:t>
                      </a:r>
                    </a:p>
                  </a:txBody>
                  <a:tcPr/>
                </a:tc>
                <a:tc>
                  <a:txBody>
                    <a:bodyPr/>
                    <a:lstStyle/>
                    <a:p>
                      <a:pPr algn="r"/>
                      <a:r>
                        <a:rPr lang="nb-NO" dirty="0"/>
                        <a:t>8,7</a:t>
                      </a:r>
                    </a:p>
                  </a:txBody>
                  <a:tcPr/>
                </a:tc>
                <a:tc>
                  <a:txBody>
                    <a:bodyPr/>
                    <a:lstStyle/>
                    <a:p>
                      <a:pPr algn="r"/>
                      <a:r>
                        <a:rPr lang="nb-NO" dirty="0"/>
                        <a:t>10,3</a:t>
                      </a:r>
                    </a:p>
                  </a:txBody>
                  <a:tcPr/>
                </a:tc>
                <a:tc>
                  <a:txBody>
                    <a:bodyPr/>
                    <a:lstStyle/>
                    <a:p>
                      <a:pPr algn="r"/>
                      <a:r>
                        <a:rPr lang="nb-NO" dirty="0"/>
                        <a:t>3,8</a:t>
                      </a:r>
                    </a:p>
                  </a:txBody>
                  <a:tcPr/>
                </a:tc>
                <a:extLst>
                  <a:ext uri="{0D108BD9-81ED-4DB2-BD59-A6C34878D82A}">
                    <a16:rowId xmlns:a16="http://schemas.microsoft.com/office/drawing/2014/main" val="3702512234"/>
                  </a:ext>
                </a:extLst>
              </a:tr>
              <a:tr h="276923">
                <a:tc>
                  <a:txBody>
                    <a:bodyPr/>
                    <a:lstStyle/>
                    <a:p>
                      <a:r>
                        <a:rPr lang="nb-NO" dirty="0"/>
                        <a:t>Nordland</a:t>
                      </a:r>
                    </a:p>
                  </a:txBody>
                  <a:tcPr/>
                </a:tc>
                <a:tc>
                  <a:txBody>
                    <a:bodyPr/>
                    <a:lstStyle/>
                    <a:p>
                      <a:pPr algn="r"/>
                      <a:r>
                        <a:rPr lang="nb-NO" dirty="0"/>
                        <a:t>4,4</a:t>
                      </a:r>
                    </a:p>
                  </a:txBody>
                  <a:tcPr/>
                </a:tc>
                <a:tc>
                  <a:txBody>
                    <a:bodyPr/>
                    <a:lstStyle/>
                    <a:p>
                      <a:pPr algn="r"/>
                      <a:r>
                        <a:rPr lang="nb-NO" dirty="0"/>
                        <a:t>8,9</a:t>
                      </a:r>
                    </a:p>
                  </a:txBody>
                  <a:tcPr/>
                </a:tc>
                <a:tc>
                  <a:txBody>
                    <a:bodyPr/>
                    <a:lstStyle/>
                    <a:p>
                      <a:pPr algn="r"/>
                      <a:r>
                        <a:rPr lang="nb-NO" dirty="0"/>
                        <a:t>10,7</a:t>
                      </a:r>
                    </a:p>
                  </a:txBody>
                  <a:tcPr/>
                </a:tc>
                <a:extLst>
                  <a:ext uri="{0D108BD9-81ED-4DB2-BD59-A6C34878D82A}">
                    <a16:rowId xmlns:a16="http://schemas.microsoft.com/office/drawing/2014/main" val="867374312"/>
                  </a:ext>
                </a:extLst>
              </a:tr>
              <a:tr h="276923">
                <a:tc>
                  <a:txBody>
                    <a:bodyPr/>
                    <a:lstStyle/>
                    <a:p>
                      <a:r>
                        <a:rPr lang="nb-NO" dirty="0" err="1"/>
                        <a:t>Troms&amp;F</a:t>
                      </a:r>
                      <a:endParaRPr lang="nb-NO" dirty="0"/>
                    </a:p>
                  </a:txBody>
                  <a:tcPr/>
                </a:tc>
                <a:tc>
                  <a:txBody>
                    <a:bodyPr/>
                    <a:lstStyle/>
                    <a:p>
                      <a:pPr algn="r"/>
                      <a:r>
                        <a:rPr lang="nb-NO" dirty="0"/>
                        <a:t>4,4</a:t>
                      </a:r>
                    </a:p>
                  </a:txBody>
                  <a:tcPr/>
                </a:tc>
                <a:tc>
                  <a:txBody>
                    <a:bodyPr/>
                    <a:lstStyle/>
                    <a:p>
                      <a:pPr algn="r"/>
                      <a:r>
                        <a:rPr lang="nb-NO" dirty="0"/>
                        <a:t>8,1</a:t>
                      </a:r>
                    </a:p>
                  </a:txBody>
                  <a:tcPr/>
                </a:tc>
                <a:tc>
                  <a:txBody>
                    <a:bodyPr/>
                    <a:lstStyle/>
                    <a:p>
                      <a:pPr algn="r"/>
                      <a:r>
                        <a:rPr lang="nb-NO" dirty="0"/>
                        <a:t>11,7</a:t>
                      </a:r>
                    </a:p>
                  </a:txBody>
                  <a:tcPr/>
                </a:tc>
                <a:extLst>
                  <a:ext uri="{0D108BD9-81ED-4DB2-BD59-A6C34878D82A}">
                    <a16:rowId xmlns:a16="http://schemas.microsoft.com/office/drawing/2014/main" val="1788340999"/>
                  </a:ext>
                </a:extLst>
              </a:tr>
              <a:tr h="276923">
                <a:tc>
                  <a:txBody>
                    <a:bodyPr/>
                    <a:lstStyle/>
                    <a:p>
                      <a:r>
                        <a:rPr lang="nb-NO" dirty="0"/>
                        <a:t>Sum</a:t>
                      </a:r>
                    </a:p>
                  </a:txBody>
                  <a:tcPr/>
                </a:tc>
                <a:tc>
                  <a:txBody>
                    <a:bodyPr/>
                    <a:lstStyle/>
                    <a:p>
                      <a:pPr algn="r"/>
                      <a:r>
                        <a:rPr lang="nb-NO" dirty="0"/>
                        <a:t>88,5</a:t>
                      </a:r>
                    </a:p>
                  </a:txBody>
                  <a:tcPr/>
                </a:tc>
                <a:tc>
                  <a:txBody>
                    <a:bodyPr/>
                    <a:lstStyle/>
                    <a:p>
                      <a:pPr algn="r"/>
                      <a:r>
                        <a:rPr lang="nb-NO" dirty="0"/>
                        <a:t>88,5</a:t>
                      </a:r>
                    </a:p>
                  </a:txBody>
                  <a:tcPr/>
                </a:tc>
                <a:tc>
                  <a:txBody>
                    <a:bodyPr/>
                    <a:lstStyle/>
                    <a:p>
                      <a:pPr algn="r"/>
                      <a:r>
                        <a:rPr lang="nb-NO" dirty="0"/>
                        <a:t>11,5</a:t>
                      </a:r>
                    </a:p>
                  </a:txBody>
                  <a:tcPr/>
                </a:tc>
                <a:extLst>
                  <a:ext uri="{0D108BD9-81ED-4DB2-BD59-A6C34878D82A}">
                    <a16:rowId xmlns:a16="http://schemas.microsoft.com/office/drawing/2014/main" val="2479742980"/>
                  </a:ext>
                </a:extLst>
              </a:tr>
            </a:tbl>
          </a:graphicData>
        </a:graphic>
      </p:graphicFrame>
    </p:spTree>
    <p:extLst>
      <p:ext uri="{BB962C8B-B14F-4D97-AF65-F5344CB8AC3E}">
        <p14:creationId xmlns:p14="http://schemas.microsoft.com/office/powerpoint/2010/main" val="354882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166323"/>
            <a:ext cx="10972800" cy="1132114"/>
          </a:xfrm>
        </p:spPr>
        <p:txBody>
          <a:bodyPr/>
          <a:lstStyle/>
          <a:p>
            <a:r>
              <a:rPr lang="nn-NO" dirty="0"/>
              <a:t>Samla verknader av framlegget frå fleirtalet</a:t>
            </a:r>
          </a:p>
        </p:txBody>
      </p:sp>
      <p:pic>
        <p:nvPicPr>
          <p:cNvPr id="3" name="Bilde 2">
            <a:extLst>
              <a:ext uri="{FF2B5EF4-FFF2-40B4-BE49-F238E27FC236}">
                <a16:creationId xmlns:a16="http://schemas.microsoft.com/office/drawing/2014/main" id="{D41AA01F-F2A3-60F8-F27D-E8BC51632CD6}"/>
              </a:ext>
            </a:extLst>
          </p:cNvPr>
          <p:cNvPicPr>
            <a:picLocks noChangeAspect="1"/>
          </p:cNvPicPr>
          <p:nvPr/>
        </p:nvPicPr>
        <p:blipFill rotWithShape="1">
          <a:blip r:embed="rId2"/>
          <a:srcRect l="14506" t="34938" r="48843" b="25555"/>
          <a:stretch/>
        </p:blipFill>
        <p:spPr>
          <a:xfrm>
            <a:off x="465667" y="1333500"/>
            <a:ext cx="8094133" cy="5452888"/>
          </a:xfrm>
          <a:prstGeom prst="rect">
            <a:avLst/>
          </a:prstGeom>
        </p:spPr>
      </p:pic>
    </p:spTree>
    <p:extLst>
      <p:ext uri="{BB962C8B-B14F-4D97-AF65-F5344CB8AC3E}">
        <p14:creationId xmlns:p14="http://schemas.microsoft.com/office/powerpoint/2010/main" val="146526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166323"/>
            <a:ext cx="10972800" cy="1132114"/>
          </a:xfrm>
        </p:spPr>
        <p:txBody>
          <a:bodyPr/>
          <a:lstStyle/>
          <a:p>
            <a:r>
              <a:rPr lang="nn-NO" dirty="0"/>
              <a:t>Samla verknader av framlegget frå fleirtalet</a:t>
            </a:r>
          </a:p>
        </p:txBody>
      </p:sp>
      <p:pic>
        <p:nvPicPr>
          <p:cNvPr id="7" name="Bilde 6">
            <a:extLst>
              <a:ext uri="{FF2B5EF4-FFF2-40B4-BE49-F238E27FC236}">
                <a16:creationId xmlns:a16="http://schemas.microsoft.com/office/drawing/2014/main" id="{0714B489-18D0-AE52-EB09-EC025435532E}"/>
              </a:ext>
            </a:extLst>
          </p:cNvPr>
          <p:cNvPicPr>
            <a:picLocks noChangeAspect="1"/>
          </p:cNvPicPr>
          <p:nvPr/>
        </p:nvPicPr>
        <p:blipFill rotWithShape="1">
          <a:blip r:embed="rId2"/>
          <a:srcRect l="13735" t="37161" r="49382" b="19630"/>
          <a:stretch/>
        </p:blipFill>
        <p:spPr>
          <a:xfrm>
            <a:off x="333975" y="1430867"/>
            <a:ext cx="7226758" cy="5291561"/>
          </a:xfrm>
          <a:prstGeom prst="rect">
            <a:avLst/>
          </a:prstGeom>
        </p:spPr>
      </p:pic>
      <p:sp>
        <p:nvSpPr>
          <p:cNvPr id="12" name="Rektangel 11">
            <a:extLst>
              <a:ext uri="{FF2B5EF4-FFF2-40B4-BE49-F238E27FC236}">
                <a16:creationId xmlns:a16="http://schemas.microsoft.com/office/drawing/2014/main" id="{1307D6C9-6970-D1B9-0732-17709DB87C14}"/>
              </a:ext>
            </a:extLst>
          </p:cNvPr>
          <p:cNvSpPr/>
          <p:nvPr/>
        </p:nvSpPr>
        <p:spPr>
          <a:xfrm>
            <a:off x="7382933" y="3987800"/>
            <a:ext cx="177800" cy="567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6" name="Gruppe 15">
            <a:extLst>
              <a:ext uri="{FF2B5EF4-FFF2-40B4-BE49-F238E27FC236}">
                <a16:creationId xmlns:a16="http://schemas.microsoft.com/office/drawing/2014/main" id="{69CA60D8-5486-3DCA-F382-6D39A653A04C}"/>
              </a:ext>
            </a:extLst>
          </p:cNvPr>
          <p:cNvGrpSpPr/>
          <p:nvPr/>
        </p:nvGrpSpPr>
        <p:grpSpPr>
          <a:xfrm>
            <a:off x="990600" y="1828800"/>
            <a:ext cx="6477000" cy="2861735"/>
            <a:chOff x="990600" y="1828800"/>
            <a:chExt cx="6477000" cy="2861735"/>
          </a:xfrm>
        </p:grpSpPr>
        <p:grpSp>
          <p:nvGrpSpPr>
            <p:cNvPr id="15" name="Gruppe 14">
              <a:extLst>
                <a:ext uri="{FF2B5EF4-FFF2-40B4-BE49-F238E27FC236}">
                  <a16:creationId xmlns:a16="http://schemas.microsoft.com/office/drawing/2014/main" id="{6795D98B-760A-9B9B-79E4-962E9EA5CFDB}"/>
                </a:ext>
              </a:extLst>
            </p:cNvPr>
            <p:cNvGrpSpPr/>
            <p:nvPr/>
          </p:nvGrpSpPr>
          <p:grpSpPr>
            <a:xfrm>
              <a:off x="1143000" y="1828800"/>
              <a:ext cx="6324600" cy="2641600"/>
              <a:chOff x="1143000" y="1828800"/>
              <a:chExt cx="6324600" cy="2641600"/>
            </a:xfrm>
          </p:grpSpPr>
          <p:sp>
            <p:nvSpPr>
              <p:cNvPr id="8" name="Rektangel 7">
                <a:extLst>
                  <a:ext uri="{FF2B5EF4-FFF2-40B4-BE49-F238E27FC236}">
                    <a16:creationId xmlns:a16="http://schemas.microsoft.com/office/drawing/2014/main" id="{37505E55-EB8B-80D7-14EB-B2C02E74FF30}"/>
                  </a:ext>
                </a:extLst>
              </p:cNvPr>
              <p:cNvSpPr/>
              <p:nvPr/>
            </p:nvSpPr>
            <p:spPr>
              <a:xfrm>
                <a:off x="1143000" y="1828800"/>
                <a:ext cx="1718733" cy="32173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 name="Rektangel 9">
                <a:extLst>
                  <a:ext uri="{FF2B5EF4-FFF2-40B4-BE49-F238E27FC236}">
                    <a16:creationId xmlns:a16="http://schemas.microsoft.com/office/drawing/2014/main" id="{68A451DE-EE89-07FC-DC9A-FB0351410CE1}"/>
                  </a:ext>
                </a:extLst>
              </p:cNvPr>
              <p:cNvSpPr/>
              <p:nvPr/>
            </p:nvSpPr>
            <p:spPr>
              <a:xfrm>
                <a:off x="1143000" y="3276601"/>
                <a:ext cx="6239933" cy="279400"/>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1" name="Rektangel 10">
                <a:extLst>
                  <a:ext uri="{FF2B5EF4-FFF2-40B4-BE49-F238E27FC236}">
                    <a16:creationId xmlns:a16="http://schemas.microsoft.com/office/drawing/2014/main" id="{FB95CB10-4781-0E31-6390-D5034872137A}"/>
                  </a:ext>
                </a:extLst>
              </p:cNvPr>
              <p:cNvSpPr/>
              <p:nvPr/>
            </p:nvSpPr>
            <p:spPr>
              <a:xfrm>
                <a:off x="5461000" y="4131733"/>
                <a:ext cx="2006600" cy="338667"/>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sp>
          <p:nvSpPr>
            <p:cNvPr id="13" name="Rektangel 12">
              <a:extLst>
                <a:ext uri="{FF2B5EF4-FFF2-40B4-BE49-F238E27FC236}">
                  <a16:creationId xmlns:a16="http://schemas.microsoft.com/office/drawing/2014/main" id="{8B7FA1B8-7BFE-164E-E3BA-636F50EF3312}"/>
                </a:ext>
              </a:extLst>
            </p:cNvPr>
            <p:cNvSpPr/>
            <p:nvPr/>
          </p:nvSpPr>
          <p:spPr>
            <a:xfrm>
              <a:off x="990600" y="4368802"/>
              <a:ext cx="1011766" cy="321733"/>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grpSp>
      <p:pic>
        <p:nvPicPr>
          <p:cNvPr id="14" name="Bilde 13">
            <a:extLst>
              <a:ext uri="{FF2B5EF4-FFF2-40B4-BE49-F238E27FC236}">
                <a16:creationId xmlns:a16="http://schemas.microsoft.com/office/drawing/2014/main" id="{60BDA549-7A34-D6AF-8EBC-44E9FDB3C4D7}"/>
              </a:ext>
            </a:extLst>
          </p:cNvPr>
          <p:cNvPicPr>
            <a:picLocks noChangeAspect="1"/>
          </p:cNvPicPr>
          <p:nvPr/>
        </p:nvPicPr>
        <p:blipFill>
          <a:blip r:embed="rId3"/>
          <a:stretch>
            <a:fillRect/>
          </a:stretch>
        </p:blipFill>
        <p:spPr>
          <a:xfrm>
            <a:off x="914400" y="4301066"/>
            <a:ext cx="262151" cy="652329"/>
          </a:xfrm>
          <a:prstGeom prst="rect">
            <a:avLst/>
          </a:prstGeom>
        </p:spPr>
      </p:pic>
    </p:spTree>
    <p:extLst>
      <p:ext uri="{BB962C8B-B14F-4D97-AF65-F5344CB8AC3E}">
        <p14:creationId xmlns:p14="http://schemas.microsoft.com/office/powerpoint/2010/main" val="37410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166323"/>
            <a:ext cx="10972800" cy="1132114"/>
          </a:xfrm>
        </p:spPr>
        <p:txBody>
          <a:bodyPr/>
          <a:lstStyle/>
          <a:p>
            <a:r>
              <a:rPr lang="nn-NO" dirty="0"/>
              <a:t>Samla verknader av framlegget frå fleirtalet</a:t>
            </a:r>
          </a:p>
        </p:txBody>
      </p:sp>
      <p:pic>
        <p:nvPicPr>
          <p:cNvPr id="3" name="Bilde 2">
            <a:extLst>
              <a:ext uri="{FF2B5EF4-FFF2-40B4-BE49-F238E27FC236}">
                <a16:creationId xmlns:a16="http://schemas.microsoft.com/office/drawing/2014/main" id="{D41AA01F-F2A3-60F8-F27D-E8BC51632CD6}"/>
              </a:ext>
            </a:extLst>
          </p:cNvPr>
          <p:cNvPicPr>
            <a:picLocks noChangeAspect="1"/>
          </p:cNvPicPr>
          <p:nvPr/>
        </p:nvPicPr>
        <p:blipFill rotWithShape="1">
          <a:blip r:embed="rId2"/>
          <a:srcRect l="14506" t="34938" r="66862" b="25555"/>
          <a:stretch/>
        </p:blipFill>
        <p:spPr>
          <a:xfrm>
            <a:off x="538404" y="1499687"/>
            <a:ext cx="3886415" cy="5150427"/>
          </a:xfrm>
          <a:prstGeom prst="rect">
            <a:avLst/>
          </a:prstGeom>
        </p:spPr>
      </p:pic>
      <p:grpSp>
        <p:nvGrpSpPr>
          <p:cNvPr id="14" name="Gruppe 13">
            <a:extLst>
              <a:ext uri="{FF2B5EF4-FFF2-40B4-BE49-F238E27FC236}">
                <a16:creationId xmlns:a16="http://schemas.microsoft.com/office/drawing/2014/main" id="{87E06AFC-7FD6-75E1-AEE1-93802E04DBDA}"/>
              </a:ext>
            </a:extLst>
          </p:cNvPr>
          <p:cNvGrpSpPr/>
          <p:nvPr/>
        </p:nvGrpSpPr>
        <p:grpSpPr>
          <a:xfrm>
            <a:off x="4497556" y="1844472"/>
            <a:ext cx="3807229" cy="4759888"/>
            <a:chOff x="4497556" y="1844472"/>
            <a:chExt cx="3807229" cy="4759888"/>
          </a:xfrm>
        </p:grpSpPr>
        <p:pic>
          <p:nvPicPr>
            <p:cNvPr id="7" name="Bilde 6">
              <a:extLst>
                <a:ext uri="{FF2B5EF4-FFF2-40B4-BE49-F238E27FC236}">
                  <a16:creationId xmlns:a16="http://schemas.microsoft.com/office/drawing/2014/main" id="{A477F5D5-0BE5-25FC-1184-759570D20282}"/>
                </a:ext>
              </a:extLst>
            </p:cNvPr>
            <p:cNvPicPr>
              <a:picLocks noChangeAspect="1"/>
            </p:cNvPicPr>
            <p:nvPr/>
          </p:nvPicPr>
          <p:blipFill rotWithShape="1">
            <a:blip r:embed="rId3"/>
            <a:srcRect l="14974" t="44606" r="66844" b="20849"/>
            <a:stretch/>
          </p:blipFill>
          <p:spPr>
            <a:xfrm>
              <a:off x="4497556" y="2157752"/>
              <a:ext cx="3744513" cy="4446608"/>
            </a:xfrm>
            <a:prstGeom prst="rect">
              <a:avLst/>
            </a:prstGeom>
          </p:spPr>
        </p:pic>
        <p:pic>
          <p:nvPicPr>
            <p:cNvPr id="9" name="Bilde 8">
              <a:extLst>
                <a:ext uri="{FF2B5EF4-FFF2-40B4-BE49-F238E27FC236}">
                  <a16:creationId xmlns:a16="http://schemas.microsoft.com/office/drawing/2014/main" id="{9A6084E1-9B31-9E81-8237-6358FAF882F3}"/>
                </a:ext>
              </a:extLst>
            </p:cNvPr>
            <p:cNvPicPr>
              <a:picLocks noChangeAspect="1"/>
            </p:cNvPicPr>
            <p:nvPr/>
          </p:nvPicPr>
          <p:blipFill rotWithShape="1">
            <a:blip r:embed="rId3"/>
            <a:srcRect l="14747" t="40606" r="50556" b="56000"/>
            <a:stretch/>
          </p:blipFill>
          <p:spPr>
            <a:xfrm>
              <a:off x="4497556" y="1844472"/>
              <a:ext cx="3807229" cy="232756"/>
            </a:xfrm>
            <a:prstGeom prst="rect">
              <a:avLst/>
            </a:prstGeom>
          </p:spPr>
        </p:pic>
      </p:grpSp>
      <p:grpSp>
        <p:nvGrpSpPr>
          <p:cNvPr id="15" name="Gruppe 14">
            <a:extLst>
              <a:ext uri="{FF2B5EF4-FFF2-40B4-BE49-F238E27FC236}">
                <a16:creationId xmlns:a16="http://schemas.microsoft.com/office/drawing/2014/main" id="{A94E49A3-EA0D-39A4-16F9-02969936710C}"/>
              </a:ext>
            </a:extLst>
          </p:cNvPr>
          <p:cNvGrpSpPr/>
          <p:nvPr/>
        </p:nvGrpSpPr>
        <p:grpSpPr>
          <a:xfrm>
            <a:off x="8377522" y="1771176"/>
            <a:ext cx="3737203" cy="4878938"/>
            <a:chOff x="8377522" y="1771176"/>
            <a:chExt cx="3737203" cy="4878938"/>
          </a:xfrm>
        </p:grpSpPr>
        <p:pic>
          <p:nvPicPr>
            <p:cNvPr id="11" name="Bilde 10">
              <a:extLst>
                <a:ext uri="{FF2B5EF4-FFF2-40B4-BE49-F238E27FC236}">
                  <a16:creationId xmlns:a16="http://schemas.microsoft.com/office/drawing/2014/main" id="{E84D9ACE-B14C-BCDA-1ACA-08826100F501}"/>
                </a:ext>
              </a:extLst>
            </p:cNvPr>
            <p:cNvPicPr>
              <a:picLocks noChangeAspect="1"/>
            </p:cNvPicPr>
            <p:nvPr/>
          </p:nvPicPr>
          <p:blipFill rotWithShape="1">
            <a:blip r:embed="rId4"/>
            <a:srcRect l="14975" t="48606" r="66919" b="16121"/>
            <a:stretch/>
          </p:blipFill>
          <p:spPr>
            <a:xfrm>
              <a:off x="8387543" y="2111998"/>
              <a:ext cx="3727182" cy="4538116"/>
            </a:xfrm>
            <a:prstGeom prst="rect">
              <a:avLst/>
            </a:prstGeom>
          </p:spPr>
        </p:pic>
        <p:pic>
          <p:nvPicPr>
            <p:cNvPr id="13" name="Bilde 12">
              <a:extLst>
                <a:ext uri="{FF2B5EF4-FFF2-40B4-BE49-F238E27FC236}">
                  <a16:creationId xmlns:a16="http://schemas.microsoft.com/office/drawing/2014/main" id="{F472A96D-80D2-04D3-E41C-AA794D852854}"/>
                </a:ext>
              </a:extLst>
            </p:cNvPr>
            <p:cNvPicPr>
              <a:picLocks noChangeAspect="1"/>
            </p:cNvPicPr>
            <p:nvPr/>
          </p:nvPicPr>
          <p:blipFill rotWithShape="1">
            <a:blip r:embed="rId4"/>
            <a:srcRect l="14823" t="43636" r="53207" b="51394"/>
            <a:stretch/>
          </p:blipFill>
          <p:spPr>
            <a:xfrm>
              <a:off x="8377522" y="1771176"/>
              <a:ext cx="3507971" cy="340822"/>
            </a:xfrm>
            <a:prstGeom prst="rect">
              <a:avLst/>
            </a:prstGeom>
          </p:spPr>
        </p:pic>
      </p:grpSp>
    </p:spTree>
    <p:extLst>
      <p:ext uri="{BB962C8B-B14F-4D97-AF65-F5344CB8AC3E}">
        <p14:creationId xmlns:p14="http://schemas.microsoft.com/office/powerpoint/2010/main" val="8481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166323"/>
            <a:ext cx="10972800" cy="1132114"/>
          </a:xfrm>
        </p:spPr>
        <p:txBody>
          <a:bodyPr/>
          <a:lstStyle/>
          <a:p>
            <a:r>
              <a:rPr lang="nn-NO" dirty="0"/>
              <a:t>Verknader - vestlandsfylka</a:t>
            </a:r>
          </a:p>
        </p:txBody>
      </p:sp>
      <p:pic>
        <p:nvPicPr>
          <p:cNvPr id="7" name="Bilde 6">
            <a:extLst>
              <a:ext uri="{FF2B5EF4-FFF2-40B4-BE49-F238E27FC236}">
                <a16:creationId xmlns:a16="http://schemas.microsoft.com/office/drawing/2014/main" id="{0E22E27E-1679-16E5-3419-F250EFBDBBE0}"/>
              </a:ext>
            </a:extLst>
          </p:cNvPr>
          <p:cNvPicPr>
            <a:picLocks noChangeAspect="1"/>
          </p:cNvPicPr>
          <p:nvPr/>
        </p:nvPicPr>
        <p:blipFill>
          <a:blip r:embed="rId2"/>
          <a:stretch>
            <a:fillRect/>
          </a:stretch>
        </p:blipFill>
        <p:spPr>
          <a:xfrm>
            <a:off x="609600" y="1168075"/>
            <a:ext cx="10273655" cy="5423917"/>
          </a:xfrm>
          <a:prstGeom prst="rect">
            <a:avLst/>
          </a:prstGeom>
        </p:spPr>
      </p:pic>
    </p:spTree>
    <p:extLst>
      <p:ext uri="{BB962C8B-B14F-4D97-AF65-F5344CB8AC3E}">
        <p14:creationId xmlns:p14="http://schemas.microsoft.com/office/powerpoint/2010/main" val="292365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06400" y="166323"/>
            <a:ext cx="10972800" cy="1132114"/>
          </a:xfrm>
        </p:spPr>
        <p:txBody>
          <a:bodyPr/>
          <a:lstStyle/>
          <a:p>
            <a:r>
              <a:rPr lang="nn-NO" dirty="0"/>
              <a:t>Verknader - vestlandsfylka</a:t>
            </a:r>
          </a:p>
        </p:txBody>
      </p:sp>
      <p:pic>
        <p:nvPicPr>
          <p:cNvPr id="6" name="Bilde 5">
            <a:extLst>
              <a:ext uri="{FF2B5EF4-FFF2-40B4-BE49-F238E27FC236}">
                <a16:creationId xmlns:a16="http://schemas.microsoft.com/office/drawing/2014/main" id="{C8058BDA-5401-E393-8A61-94414B6C7DD6}"/>
              </a:ext>
            </a:extLst>
          </p:cNvPr>
          <p:cNvPicPr>
            <a:picLocks noChangeAspect="1"/>
          </p:cNvPicPr>
          <p:nvPr/>
        </p:nvPicPr>
        <p:blipFill>
          <a:blip r:embed="rId2"/>
          <a:stretch>
            <a:fillRect/>
          </a:stretch>
        </p:blipFill>
        <p:spPr>
          <a:xfrm>
            <a:off x="406400" y="1095057"/>
            <a:ext cx="9834880" cy="5443633"/>
          </a:xfrm>
          <a:prstGeom prst="rect">
            <a:avLst/>
          </a:prstGeom>
        </p:spPr>
      </p:pic>
    </p:spTree>
    <p:extLst>
      <p:ext uri="{BB962C8B-B14F-4D97-AF65-F5344CB8AC3E}">
        <p14:creationId xmlns:p14="http://schemas.microsoft.com/office/powerpoint/2010/main" val="246523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1" y="166323"/>
            <a:ext cx="10972800" cy="1132114"/>
          </a:xfrm>
        </p:spPr>
        <p:txBody>
          <a:bodyPr/>
          <a:lstStyle/>
          <a:p>
            <a:r>
              <a:rPr lang="nn-NO" dirty="0"/>
              <a:t>KS – høyringssvar?</a:t>
            </a:r>
          </a:p>
        </p:txBody>
      </p:sp>
      <p:sp>
        <p:nvSpPr>
          <p:cNvPr id="5" name="Plassholder for innhold 4"/>
          <p:cNvSpPr>
            <a:spLocks noGrp="1"/>
          </p:cNvSpPr>
          <p:nvPr>
            <p:ph sz="quarter" idx="10"/>
          </p:nvPr>
        </p:nvSpPr>
        <p:spPr>
          <a:xfrm>
            <a:off x="609601" y="1959429"/>
            <a:ext cx="10972800" cy="4474622"/>
          </a:xfrm>
        </p:spPr>
        <p:txBody>
          <a:bodyPr>
            <a:normAutofit lnSpcReduction="10000"/>
          </a:bodyPr>
          <a:lstStyle/>
          <a:p>
            <a:r>
              <a:rPr lang="nn-NO" sz="1800" dirty="0"/>
              <a:t>Utjamning av </a:t>
            </a:r>
            <a:r>
              <a:rPr lang="nn-NO" sz="1800" b="1" dirty="0"/>
              <a:t>inntekter</a:t>
            </a:r>
          </a:p>
          <a:p>
            <a:pPr marL="0" indent="0">
              <a:buNone/>
            </a:pPr>
            <a:r>
              <a:rPr lang="nb-NO" sz="1800" dirty="0"/>
              <a:t>	</a:t>
            </a:r>
            <a:r>
              <a:rPr lang="nb-NO" sz="1700" dirty="0"/>
              <a:t>Utformingen av dagens inntektsutjevning synes å ivareta både hensynet til lokal  forankring av inntektene og utjevning 	av de økonomiske forutsetningene for et likeverdig tjenestetilbud i fylkeskommunene.</a:t>
            </a:r>
            <a:endParaRPr lang="nn-NO" sz="1700" dirty="0"/>
          </a:p>
          <a:p>
            <a:r>
              <a:rPr lang="nn-NO" sz="1800" dirty="0"/>
              <a:t>Utjamning av </a:t>
            </a:r>
            <a:r>
              <a:rPr lang="nn-NO" sz="1800" b="1" dirty="0"/>
              <a:t>utgifter</a:t>
            </a:r>
          </a:p>
          <a:p>
            <a:pPr marL="457200" lvl="1" indent="0">
              <a:buNone/>
            </a:pPr>
            <a:r>
              <a:rPr lang="nb-NO" sz="1700" dirty="0"/>
              <a:t>Kapitalkostnader utgjør en større andel av samlede kostnader for fylkeskommunene enn for kommunene og dette taler for å hensynta disse i </a:t>
            </a:r>
            <a:r>
              <a:rPr lang="nb-NO" sz="1700" dirty="0" err="1"/>
              <a:t>utgiftsutjevningen</a:t>
            </a:r>
            <a:r>
              <a:rPr lang="nb-NO" sz="1700" dirty="0"/>
              <a:t>. Kollektivsektoren har en særskilt utfordring ved at denne er ulikt organisert i fylkeskommunene. Enkelte fylkeskommuner står selv for investeringene, mens andre gjør dette i regi av operatørselskaper. Delkostnadsnøkkelen innen kollektiv bør derfor innrettes slik at organiseringsnøytralitet blir ivaretatt.</a:t>
            </a:r>
          </a:p>
          <a:p>
            <a:pPr marL="457200" lvl="1" indent="0">
              <a:buNone/>
            </a:pPr>
            <a:r>
              <a:rPr lang="nb-NO" sz="1700" dirty="0"/>
              <a:t>Etterspørselen etter kollektivtransport i storbyområdene og merkostnader ved kollektivtilbud i distriktene er to viktige kostnadsdrivere innen kollektiv, og departementet bør vurderes å arbeide videre med delkostnadsnøkkelen med sikte på å fange opp begge kostnadsdriverne samtidig.</a:t>
            </a:r>
            <a:endParaRPr lang="nn-NO" sz="1700" dirty="0"/>
          </a:p>
          <a:p>
            <a:r>
              <a:rPr lang="nn-NO" sz="1800" dirty="0"/>
              <a:t>Særskild </a:t>
            </a:r>
            <a:r>
              <a:rPr lang="nn-NO" sz="1800" b="1" dirty="0"/>
              <a:t>fordeling</a:t>
            </a:r>
          </a:p>
          <a:p>
            <a:pPr marL="0" indent="0">
              <a:buNone/>
            </a:pPr>
            <a:r>
              <a:rPr lang="nb-NO" sz="1600" dirty="0"/>
              <a:t>	</a:t>
            </a:r>
            <a:r>
              <a:rPr lang="nb-NO" sz="1700" dirty="0"/>
              <a:t>KS vil samtidig på prinsipielt grunnlag peke på at det er uheldig for fylkeskommunene at store summer til fylkesvei 	fordeles utenfor det ordinære rammetilskuddet. Det hadde derfor vært hensiktsmessig om mer av fylkesvegmidlene 	kunne vært fordelt etter ordinære kriterier i inntektssystemet</a:t>
            </a:r>
            <a:endParaRPr lang="nn-NO" sz="1700" dirty="0"/>
          </a:p>
          <a:p>
            <a:endParaRPr lang="nn-NO" dirty="0"/>
          </a:p>
          <a:p>
            <a:endParaRPr lang="nn-NO" dirty="0"/>
          </a:p>
        </p:txBody>
      </p:sp>
    </p:spTree>
    <p:extLst>
      <p:ext uri="{BB962C8B-B14F-4D97-AF65-F5344CB8AC3E}">
        <p14:creationId xmlns:p14="http://schemas.microsoft.com/office/powerpoint/2010/main" val="866890856"/>
      </p:ext>
    </p:extLst>
  </p:cSld>
  <p:clrMapOvr>
    <a:masterClrMapping/>
  </p:clrMapOvr>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C99E03AE04E240A1D0FC6E4E20251F" ma:contentTypeVersion="13" ma:contentTypeDescription="Create a new document." ma:contentTypeScope="" ma:versionID="00cf1e36b730bcb11992c8b539dc25de">
  <xsd:schema xmlns:xsd="http://www.w3.org/2001/XMLSchema" xmlns:xs="http://www.w3.org/2001/XMLSchema" xmlns:p="http://schemas.microsoft.com/office/2006/metadata/properties" xmlns:ns3="02129a69-a1d1-4149-860a-82fc4b0d30b8" xmlns:ns4="89700add-ee32-40d5-bfbf-94f8e3aa17f8" targetNamespace="http://schemas.microsoft.com/office/2006/metadata/properties" ma:root="true" ma:fieldsID="08704b28a61e79f756fe3a53037a3ce6" ns3:_="" ns4:_="">
    <xsd:import namespace="02129a69-a1d1-4149-860a-82fc4b0d30b8"/>
    <xsd:import namespace="89700add-ee32-40d5-bfbf-94f8e3aa17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29a69-a1d1-4149-860a-82fc4b0d3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700add-ee32-40d5-bfbf-94f8e3aa17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EF8C2A-81C9-4421-93B0-D2AAB8FAA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29a69-a1d1-4149-860a-82fc4b0d30b8"/>
    <ds:schemaRef ds:uri="89700add-ee32-40d5-bfbf-94f8e3aa1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9C5129-CD74-443A-9B01-9CAC21F7E60E}">
  <ds:schemaRefs>
    <ds:schemaRef ds:uri="http://schemas.microsoft.com/sharepoint/v3/contenttype/forms"/>
  </ds:schemaRefs>
</ds:datastoreItem>
</file>

<file path=customXml/itemProps3.xml><?xml version="1.0" encoding="utf-8"?>
<ds:datastoreItem xmlns:ds="http://schemas.openxmlformats.org/officeDocument/2006/customXml" ds:itemID="{92785E39-77C6-48BD-9922-C596EC145C2A}">
  <ds:schemaRefs>
    <ds:schemaRef ds:uri="http://schemas.microsoft.com/office/2006/metadata/properties"/>
    <ds:schemaRef ds:uri="http://www.w3.org/XML/1998/namespace"/>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89700add-ee32-40d5-bfbf-94f8e3aa17f8"/>
    <ds:schemaRef ds:uri="02129a69-a1d1-4149-860a-82fc4b0d30b8"/>
  </ds:schemaRefs>
</ds:datastoreItem>
</file>

<file path=docProps/app.xml><?xml version="1.0" encoding="utf-8"?>
<Properties xmlns="http://schemas.openxmlformats.org/officeDocument/2006/extended-properties" xmlns:vt="http://schemas.openxmlformats.org/officeDocument/2006/docPropsVTypes">
  <Template>KS_ppt mal enkel</Template>
  <TotalTime>139</TotalTime>
  <Words>461</Words>
  <Application>Microsoft Office PowerPoint</Application>
  <PresentationFormat>Widescreen</PresentationFormat>
  <Paragraphs>124</Paragraphs>
  <Slides>10</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Arial</vt:lpstr>
      <vt:lpstr>Calibri</vt:lpstr>
      <vt:lpstr>KS-profiltema</vt:lpstr>
      <vt:lpstr>Nytt inntektssystem for fylkeskommunane </vt:lpstr>
      <vt:lpstr>Prosess for endringar i fylkeskommunane sitt inntektssystem</vt:lpstr>
      <vt:lpstr>Meir om inntektssystemet - 2023</vt:lpstr>
      <vt:lpstr>Samla verknader av framlegget frå fleirtalet</vt:lpstr>
      <vt:lpstr>Samla verknader av framlegget frå fleirtalet</vt:lpstr>
      <vt:lpstr>Samla verknader av framlegget frå fleirtalet</vt:lpstr>
      <vt:lpstr>Verknader - vestlandsfylka</vt:lpstr>
      <vt:lpstr>Verknader - vestlandsfylka</vt:lpstr>
      <vt:lpstr>KS – høyringssvar?</vt:lpstr>
      <vt:lpstr>Nytt inntektssystem for fylkeskommunane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inntektssystem for fylkeskommunene </dc:title>
  <dc:creator>Helge Eide</dc:creator>
  <cp:lastModifiedBy>Helge Eide</cp:lastModifiedBy>
  <cp:revision>1</cp:revision>
  <dcterms:created xsi:type="dcterms:W3CDTF">2023-02-04T16:45:25Z</dcterms:created>
  <dcterms:modified xsi:type="dcterms:W3CDTF">2023-02-07T07:56:59Z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0x010100FAC99E03AE04E240A1D0FC6E4E20251F</vt:lpwstr>
  </property>
</Properties>
</file>